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6" r:id="rId1"/>
    <p:sldMasterId id="2147483657" r:id="rId2"/>
  </p:sldMasterIdLst>
  <p:notesMasterIdLst>
    <p:notesMasterId r:id="rId26"/>
  </p:notesMasterIdLst>
  <p:sldIdLst>
    <p:sldId id="256" r:id="rId3"/>
    <p:sldId id="329" r:id="rId4"/>
    <p:sldId id="330" r:id="rId5"/>
    <p:sldId id="333" r:id="rId6"/>
    <p:sldId id="332" r:id="rId7"/>
    <p:sldId id="331" r:id="rId8"/>
    <p:sldId id="336" r:id="rId9"/>
    <p:sldId id="349" r:id="rId10"/>
    <p:sldId id="335" r:id="rId11"/>
    <p:sldId id="345" r:id="rId12"/>
    <p:sldId id="346" r:id="rId13"/>
    <p:sldId id="334" r:id="rId14"/>
    <p:sldId id="347" r:id="rId15"/>
    <p:sldId id="348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269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790"/>
    <a:srgbClr val="0C2E3A"/>
    <a:srgbClr val="F53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81346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B Titr" panose="00000700000000000000" pitchFamily="2" charset="-78"/>
        <a:cs typeface="B Titr" panose="00000700000000000000" pitchFamily="2" charset="-78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9426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7981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6581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1279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13885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9360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01914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64037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65291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55e1ed11e4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" name="Google Shape;699;g55e1ed11e4_0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101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1300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0786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2315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5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2153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6743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9106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5e1ed11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5e1ed11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27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OPENING" type="title">
  <p:cSld name="TITLE">
    <p:bg>
      <p:bgPr>
        <a:solidFill>
          <a:srgbClr val="E9E6E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95512" y="1245627"/>
            <a:ext cx="5553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Barlow Condensed Medium"/>
              <a:buNone/>
              <a:defRPr sz="6000">
                <a:latin typeface="Arial" panose="020B0604020202020204" pitchFamily="34" charset="0"/>
                <a:ea typeface="B Titr" panose="00000700000000000000" pitchFamily="2" charset="-78"/>
                <a:cs typeface="B Titr" panose="00000700000000000000" pitchFamily="2" charset="-78"/>
                <a:sym typeface="Barlow Condensed Medium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9pPr>
          </a:lstStyle>
          <a:p>
            <a:endParaRPr dirty="0"/>
          </a:p>
        </p:txBody>
      </p:sp>
      <p:grpSp>
        <p:nvGrpSpPr>
          <p:cNvPr id="11" name="Google Shape;11;p2"/>
          <p:cNvGrpSpPr/>
          <p:nvPr/>
        </p:nvGrpSpPr>
        <p:grpSpPr>
          <a:xfrm>
            <a:off x="6607116" y="2397713"/>
            <a:ext cx="2550204" cy="2757917"/>
            <a:chOff x="1384075" y="241450"/>
            <a:chExt cx="4822625" cy="5215425"/>
          </a:xfrm>
        </p:grpSpPr>
        <p:sp>
          <p:nvSpPr>
            <p:cNvPr id="12" name="Google Shape;12;p2"/>
            <p:cNvSpPr/>
            <p:nvPr/>
          </p:nvSpPr>
          <p:spPr>
            <a:xfrm>
              <a:off x="5518700" y="2670675"/>
              <a:ext cx="688000" cy="798950"/>
            </a:xfrm>
            <a:custGeom>
              <a:avLst/>
              <a:gdLst/>
              <a:ahLst/>
              <a:cxnLst/>
              <a:rect l="l" t="t" r="r" b="b"/>
              <a:pathLst>
                <a:path w="27520" h="31958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827375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827375" y="1479000"/>
              <a:ext cx="691350" cy="795600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27653" y="1"/>
                  </a:moveTo>
                  <a:lnTo>
                    <a:pt x="0" y="15845"/>
                  </a:lnTo>
                  <a:lnTo>
                    <a:pt x="27653" y="31823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827375" y="1875125"/>
              <a:ext cx="691350" cy="1195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0" y="0"/>
                  </a:moveTo>
                  <a:lnTo>
                    <a:pt x="0" y="31823"/>
                  </a:lnTo>
                  <a:lnTo>
                    <a:pt x="134" y="31956"/>
                  </a:lnTo>
                  <a:lnTo>
                    <a:pt x="27653" y="47801"/>
                  </a:lnTo>
                  <a:lnTo>
                    <a:pt x="27653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518700" y="2274575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0" y="0"/>
                  </a:moveTo>
                  <a:lnTo>
                    <a:pt x="0" y="31823"/>
                  </a:lnTo>
                  <a:lnTo>
                    <a:pt x="27520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827375" y="3865700"/>
              <a:ext cx="691350" cy="1195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27653" y="1"/>
                  </a:moveTo>
                  <a:lnTo>
                    <a:pt x="0" y="15979"/>
                  </a:lnTo>
                  <a:lnTo>
                    <a:pt x="0" y="47802"/>
                  </a:lnTo>
                  <a:lnTo>
                    <a:pt x="134" y="47802"/>
                  </a:lnTo>
                  <a:lnTo>
                    <a:pt x="27653" y="31824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830700" y="4661275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518700" y="38657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0" y="1"/>
                  </a:moveTo>
                  <a:lnTo>
                    <a:pt x="0" y="31824"/>
                  </a:lnTo>
                  <a:lnTo>
                    <a:pt x="27520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518700" y="2670675"/>
              <a:ext cx="688000" cy="798950"/>
            </a:xfrm>
            <a:custGeom>
              <a:avLst/>
              <a:gdLst/>
              <a:ahLst/>
              <a:cxnLst/>
              <a:rect l="l" t="t" r="r" b="b"/>
              <a:pathLst>
                <a:path w="27520" h="31958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827375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A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827375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139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139375" y="307015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0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451375" y="307015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1" y="0"/>
                  </a:moveTo>
                  <a:lnTo>
                    <a:pt x="1" y="15978"/>
                  </a:lnTo>
                  <a:lnTo>
                    <a:pt x="27521" y="31823"/>
                  </a:lnTo>
                  <a:lnTo>
                    <a:pt x="2752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451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451375" y="1479000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1" y="1"/>
                  </a:moveTo>
                  <a:lnTo>
                    <a:pt x="1" y="15845"/>
                  </a:lnTo>
                  <a:lnTo>
                    <a:pt x="27521" y="31823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448050" y="1878450"/>
              <a:ext cx="694675" cy="1191725"/>
            </a:xfrm>
            <a:custGeom>
              <a:avLst/>
              <a:gdLst/>
              <a:ahLst/>
              <a:cxnLst/>
              <a:rect l="l" t="t" r="r" b="b"/>
              <a:pathLst>
                <a:path w="27787" h="47669" extrusionOk="0">
                  <a:moveTo>
                    <a:pt x="1" y="1"/>
                  </a:moveTo>
                  <a:lnTo>
                    <a:pt x="134" y="31823"/>
                  </a:lnTo>
                  <a:lnTo>
                    <a:pt x="27787" y="47668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139375" y="1878450"/>
              <a:ext cx="688025" cy="1191725"/>
            </a:xfrm>
            <a:custGeom>
              <a:avLst/>
              <a:gdLst/>
              <a:ahLst/>
              <a:cxnLst/>
              <a:rect l="l" t="t" r="r" b="b"/>
              <a:pathLst>
                <a:path w="27521" h="47669" extrusionOk="0">
                  <a:moveTo>
                    <a:pt x="27520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0" y="31823"/>
                  </a:lnTo>
                  <a:lnTo>
                    <a:pt x="27520" y="31690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382875" y="241450"/>
              <a:ext cx="201000" cy="229350"/>
            </a:xfrm>
            <a:custGeom>
              <a:avLst/>
              <a:gdLst/>
              <a:ahLst/>
              <a:cxnLst/>
              <a:rect l="l" t="t" r="r" b="b"/>
              <a:pathLst>
                <a:path w="8040" h="9174" extrusionOk="0">
                  <a:moveTo>
                    <a:pt x="8040" y="0"/>
                  </a:moveTo>
                  <a:lnTo>
                    <a:pt x="1" y="4604"/>
                  </a:lnTo>
                  <a:lnTo>
                    <a:pt x="8040" y="9174"/>
                  </a:lnTo>
                  <a:lnTo>
                    <a:pt x="80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139375" y="682600"/>
              <a:ext cx="688025" cy="796425"/>
            </a:xfrm>
            <a:custGeom>
              <a:avLst/>
              <a:gdLst/>
              <a:ahLst/>
              <a:cxnLst/>
              <a:rect l="l" t="t" r="r" b="b"/>
              <a:pathLst>
                <a:path w="27521" h="31857" extrusionOk="0">
                  <a:moveTo>
                    <a:pt x="1" y="0"/>
                  </a:moveTo>
                  <a:lnTo>
                    <a:pt x="1" y="31857"/>
                  </a:lnTo>
                  <a:lnTo>
                    <a:pt x="27520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451375" y="4661275"/>
              <a:ext cx="1376025" cy="795600"/>
            </a:xfrm>
            <a:custGeom>
              <a:avLst/>
              <a:gdLst/>
              <a:ahLst/>
              <a:cxnLst/>
              <a:rect l="l" t="t" r="r" b="b"/>
              <a:pathLst>
                <a:path w="55041" h="31824" extrusionOk="0">
                  <a:moveTo>
                    <a:pt x="27521" y="1"/>
                  </a:moveTo>
                  <a:lnTo>
                    <a:pt x="1" y="15979"/>
                  </a:lnTo>
                  <a:lnTo>
                    <a:pt x="27521" y="31823"/>
                  </a:lnTo>
                  <a:lnTo>
                    <a:pt x="55040" y="15979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139375" y="3865700"/>
              <a:ext cx="688025" cy="1195050"/>
            </a:xfrm>
            <a:custGeom>
              <a:avLst/>
              <a:gdLst/>
              <a:ahLst/>
              <a:cxnLst/>
              <a:rect l="l" t="t" r="r" b="b"/>
              <a:pathLst>
                <a:path w="27521" h="47802" extrusionOk="0">
                  <a:moveTo>
                    <a:pt x="1" y="1"/>
                  </a:moveTo>
                  <a:lnTo>
                    <a:pt x="1" y="31824"/>
                  </a:lnTo>
                  <a:lnTo>
                    <a:pt x="27520" y="47802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139375" y="346960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0" y="0"/>
                  </a:moveTo>
                  <a:lnTo>
                    <a:pt x="1" y="15845"/>
                  </a:lnTo>
                  <a:lnTo>
                    <a:pt x="27520" y="31823"/>
                  </a:lnTo>
                  <a:lnTo>
                    <a:pt x="275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827375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451375" y="346960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1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451375" y="2670675"/>
              <a:ext cx="1376025" cy="1195050"/>
            </a:xfrm>
            <a:custGeom>
              <a:avLst/>
              <a:gdLst/>
              <a:ahLst/>
              <a:cxnLst/>
              <a:rect l="l" t="t" r="r" b="b"/>
              <a:pathLst>
                <a:path w="55041" h="47802" extrusionOk="0">
                  <a:moveTo>
                    <a:pt x="55040" y="1"/>
                  </a:moveTo>
                  <a:lnTo>
                    <a:pt x="27521" y="15979"/>
                  </a:lnTo>
                  <a:lnTo>
                    <a:pt x="1" y="31957"/>
                  </a:lnTo>
                  <a:lnTo>
                    <a:pt x="27521" y="47802"/>
                  </a:lnTo>
                  <a:lnTo>
                    <a:pt x="55040" y="31957"/>
                  </a:lnTo>
                  <a:lnTo>
                    <a:pt x="550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760050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27654" y="1"/>
                  </a:moveTo>
                  <a:lnTo>
                    <a:pt x="1" y="15979"/>
                  </a:lnTo>
                  <a:lnTo>
                    <a:pt x="27654" y="31957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760050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654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651D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451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072075" y="14790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845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967825" y="2486400"/>
              <a:ext cx="322750" cy="371950"/>
            </a:xfrm>
            <a:custGeom>
              <a:avLst/>
              <a:gdLst/>
              <a:ahLst/>
              <a:cxnLst/>
              <a:rect l="l" t="t" r="r" b="b"/>
              <a:pathLst>
                <a:path w="12910" h="14878" extrusionOk="0">
                  <a:moveTo>
                    <a:pt x="1" y="0"/>
                  </a:moveTo>
                  <a:lnTo>
                    <a:pt x="1" y="14877"/>
                  </a:lnTo>
                  <a:lnTo>
                    <a:pt x="12910" y="750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065400" y="1412275"/>
              <a:ext cx="218500" cy="254375"/>
            </a:xfrm>
            <a:custGeom>
              <a:avLst/>
              <a:gdLst/>
              <a:ahLst/>
              <a:cxnLst/>
              <a:rect l="l" t="t" r="r" b="b"/>
              <a:pathLst>
                <a:path w="8740" h="10175" extrusionOk="0">
                  <a:moveTo>
                    <a:pt x="0" y="1"/>
                  </a:moveTo>
                  <a:lnTo>
                    <a:pt x="0" y="10175"/>
                  </a:lnTo>
                  <a:lnTo>
                    <a:pt x="8740" y="50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760050" y="1878450"/>
              <a:ext cx="691350" cy="1191725"/>
            </a:xfrm>
            <a:custGeom>
              <a:avLst/>
              <a:gdLst/>
              <a:ahLst/>
              <a:cxnLst/>
              <a:rect l="l" t="t" r="r" b="b"/>
              <a:pathLst>
                <a:path w="27654" h="47669" extrusionOk="0">
                  <a:moveTo>
                    <a:pt x="27654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1" y="31823"/>
                  </a:lnTo>
                  <a:lnTo>
                    <a:pt x="27654" y="31690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760050" y="1479000"/>
              <a:ext cx="691350" cy="795600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654" y="15979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072075" y="38657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824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384075" y="4661275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2760050" y="3865700"/>
              <a:ext cx="691350" cy="1591175"/>
            </a:xfrm>
            <a:custGeom>
              <a:avLst/>
              <a:gdLst/>
              <a:ahLst/>
              <a:cxnLst/>
              <a:rect l="l" t="t" r="r" b="b"/>
              <a:pathLst>
                <a:path w="27654" h="63647" extrusionOk="0">
                  <a:moveTo>
                    <a:pt x="1" y="1"/>
                  </a:moveTo>
                  <a:lnTo>
                    <a:pt x="1" y="31824"/>
                  </a:lnTo>
                  <a:lnTo>
                    <a:pt x="1" y="63646"/>
                  </a:lnTo>
                  <a:lnTo>
                    <a:pt x="27521" y="47802"/>
                  </a:lnTo>
                  <a:lnTo>
                    <a:pt x="27654" y="47802"/>
                  </a:lnTo>
                  <a:lnTo>
                    <a:pt x="27654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760050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4" y="0"/>
                  </a:moveTo>
                  <a:lnTo>
                    <a:pt x="1" y="15845"/>
                  </a:lnTo>
                  <a:lnTo>
                    <a:pt x="27654" y="31823"/>
                  </a:lnTo>
                  <a:lnTo>
                    <a:pt x="276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448050" y="3469600"/>
              <a:ext cx="691350" cy="1591150"/>
            </a:xfrm>
            <a:custGeom>
              <a:avLst/>
              <a:gdLst/>
              <a:ahLst/>
              <a:cxnLst/>
              <a:rect l="l" t="t" r="r" b="b"/>
              <a:pathLst>
                <a:path w="27654" h="63646" extrusionOk="0">
                  <a:moveTo>
                    <a:pt x="134" y="0"/>
                  </a:moveTo>
                  <a:lnTo>
                    <a:pt x="1" y="31823"/>
                  </a:lnTo>
                  <a:lnTo>
                    <a:pt x="134" y="31823"/>
                  </a:lnTo>
                  <a:lnTo>
                    <a:pt x="134" y="63646"/>
                  </a:lnTo>
                  <a:lnTo>
                    <a:pt x="27654" y="47668"/>
                  </a:lnTo>
                  <a:lnTo>
                    <a:pt x="27654" y="1584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2760050" y="2670675"/>
              <a:ext cx="1379350" cy="1195050"/>
            </a:xfrm>
            <a:custGeom>
              <a:avLst/>
              <a:gdLst/>
              <a:ahLst/>
              <a:cxnLst/>
              <a:rect l="l" t="t" r="r" b="b"/>
              <a:pathLst>
                <a:path w="55174" h="47802" extrusionOk="0">
                  <a:moveTo>
                    <a:pt x="27654" y="1"/>
                  </a:moveTo>
                  <a:lnTo>
                    <a:pt x="1" y="15979"/>
                  </a:lnTo>
                  <a:lnTo>
                    <a:pt x="1" y="47802"/>
                  </a:lnTo>
                  <a:lnTo>
                    <a:pt x="27654" y="31957"/>
                  </a:lnTo>
                  <a:lnTo>
                    <a:pt x="55174" y="15979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-26847" y="-280618"/>
            <a:ext cx="2865062" cy="3613974"/>
            <a:chOff x="-26858" y="-227337"/>
            <a:chExt cx="2186403" cy="2757917"/>
          </a:xfrm>
        </p:grpSpPr>
        <p:sp>
          <p:nvSpPr>
            <p:cNvPr id="57" name="Google Shape;57;p2"/>
            <p:cNvSpPr/>
            <p:nvPr/>
          </p:nvSpPr>
          <p:spPr>
            <a:xfrm rot="10800000">
              <a:off x="-26858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 rot="10800000">
              <a:off x="-26858" y="1455450"/>
              <a:ext cx="365586" cy="420713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27653" y="1"/>
                  </a:moveTo>
                  <a:lnTo>
                    <a:pt x="0" y="15845"/>
                  </a:lnTo>
                  <a:lnTo>
                    <a:pt x="27653" y="31823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 rot="10800000">
              <a:off x="-26858" y="1034750"/>
              <a:ext cx="365586" cy="631942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0" y="0"/>
                  </a:moveTo>
                  <a:lnTo>
                    <a:pt x="0" y="31823"/>
                  </a:lnTo>
                  <a:lnTo>
                    <a:pt x="134" y="31956"/>
                  </a:lnTo>
                  <a:lnTo>
                    <a:pt x="27653" y="47801"/>
                  </a:lnTo>
                  <a:lnTo>
                    <a:pt x="27653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 rot="10800000">
              <a:off x="-26858" y="-17866"/>
              <a:ext cx="365586" cy="631942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27653" y="1"/>
                  </a:moveTo>
                  <a:lnTo>
                    <a:pt x="0" y="15979"/>
                  </a:lnTo>
                  <a:lnTo>
                    <a:pt x="0" y="47802"/>
                  </a:lnTo>
                  <a:lnTo>
                    <a:pt x="134" y="47802"/>
                  </a:lnTo>
                  <a:lnTo>
                    <a:pt x="27653" y="31824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 rot="10800000">
              <a:off x="-26858" y="-227337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 rot="10800000">
              <a:off x="-26858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A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 rot="10800000">
              <a:off x="-26858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 rot="10800000">
              <a:off x="338715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 rot="10800000">
              <a:off x="338715" y="614063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0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 rot="10800000">
              <a:off x="702529" y="614063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1" y="0"/>
                  </a:moveTo>
                  <a:lnTo>
                    <a:pt x="1" y="15978"/>
                  </a:lnTo>
                  <a:lnTo>
                    <a:pt x="27521" y="31823"/>
                  </a:lnTo>
                  <a:lnTo>
                    <a:pt x="2752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 rot="10800000">
              <a:off x="702529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 rot="10800000">
              <a:off x="702529" y="1455450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1" y="1"/>
                  </a:moveTo>
                  <a:lnTo>
                    <a:pt x="1" y="15845"/>
                  </a:lnTo>
                  <a:lnTo>
                    <a:pt x="27521" y="31823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 rot="10800000">
              <a:off x="700771" y="1034750"/>
              <a:ext cx="367344" cy="630184"/>
            </a:xfrm>
            <a:custGeom>
              <a:avLst/>
              <a:gdLst/>
              <a:ahLst/>
              <a:cxnLst/>
              <a:rect l="l" t="t" r="r" b="b"/>
              <a:pathLst>
                <a:path w="27787" h="47669" extrusionOk="0">
                  <a:moveTo>
                    <a:pt x="1" y="1"/>
                  </a:moveTo>
                  <a:lnTo>
                    <a:pt x="134" y="31823"/>
                  </a:lnTo>
                  <a:lnTo>
                    <a:pt x="27787" y="47668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 rot="10800000">
              <a:off x="338715" y="1034750"/>
              <a:ext cx="363828" cy="630184"/>
            </a:xfrm>
            <a:custGeom>
              <a:avLst/>
              <a:gdLst/>
              <a:ahLst/>
              <a:cxnLst/>
              <a:rect l="l" t="t" r="r" b="b"/>
              <a:pathLst>
                <a:path w="27521" h="47669" extrusionOk="0">
                  <a:moveTo>
                    <a:pt x="27520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0" y="31823"/>
                  </a:lnTo>
                  <a:lnTo>
                    <a:pt x="27520" y="31690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 rot="10800000">
              <a:off x="467491" y="2409300"/>
              <a:ext cx="106289" cy="121280"/>
            </a:xfrm>
            <a:custGeom>
              <a:avLst/>
              <a:gdLst/>
              <a:ahLst/>
              <a:cxnLst/>
              <a:rect l="l" t="t" r="r" b="b"/>
              <a:pathLst>
                <a:path w="8040" h="9174" extrusionOk="0">
                  <a:moveTo>
                    <a:pt x="8040" y="0"/>
                  </a:moveTo>
                  <a:lnTo>
                    <a:pt x="1" y="4604"/>
                  </a:lnTo>
                  <a:lnTo>
                    <a:pt x="8040" y="9174"/>
                  </a:lnTo>
                  <a:lnTo>
                    <a:pt x="80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 rot="10800000">
              <a:off x="338715" y="1876150"/>
              <a:ext cx="363828" cy="421150"/>
            </a:xfrm>
            <a:custGeom>
              <a:avLst/>
              <a:gdLst/>
              <a:ahLst/>
              <a:cxnLst/>
              <a:rect l="l" t="t" r="r" b="b"/>
              <a:pathLst>
                <a:path w="27521" h="31857" extrusionOk="0">
                  <a:moveTo>
                    <a:pt x="1" y="0"/>
                  </a:moveTo>
                  <a:lnTo>
                    <a:pt x="1" y="31857"/>
                  </a:lnTo>
                  <a:lnTo>
                    <a:pt x="27520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 rot="10800000">
              <a:off x="338715" y="-227337"/>
              <a:ext cx="727642" cy="420713"/>
            </a:xfrm>
            <a:custGeom>
              <a:avLst/>
              <a:gdLst/>
              <a:ahLst/>
              <a:cxnLst/>
              <a:rect l="l" t="t" r="r" b="b"/>
              <a:pathLst>
                <a:path w="55041" h="31824" extrusionOk="0">
                  <a:moveTo>
                    <a:pt x="27521" y="1"/>
                  </a:moveTo>
                  <a:lnTo>
                    <a:pt x="1" y="15979"/>
                  </a:lnTo>
                  <a:lnTo>
                    <a:pt x="27521" y="31823"/>
                  </a:lnTo>
                  <a:lnTo>
                    <a:pt x="55040" y="15979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 rot="10800000">
              <a:off x="338715" y="-17866"/>
              <a:ext cx="363828" cy="631942"/>
            </a:xfrm>
            <a:custGeom>
              <a:avLst/>
              <a:gdLst/>
              <a:ahLst/>
              <a:cxnLst/>
              <a:rect l="l" t="t" r="r" b="b"/>
              <a:pathLst>
                <a:path w="27521" h="47802" extrusionOk="0">
                  <a:moveTo>
                    <a:pt x="1" y="1"/>
                  </a:moveTo>
                  <a:lnTo>
                    <a:pt x="1" y="31824"/>
                  </a:lnTo>
                  <a:lnTo>
                    <a:pt x="27520" y="47802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 rot="10800000">
              <a:off x="338715" y="402834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0" y="0"/>
                  </a:moveTo>
                  <a:lnTo>
                    <a:pt x="1" y="15845"/>
                  </a:lnTo>
                  <a:lnTo>
                    <a:pt x="27520" y="31823"/>
                  </a:lnTo>
                  <a:lnTo>
                    <a:pt x="275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 rot="10800000">
              <a:off x="-26858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1" name="Google Shape;81;p2"/>
            <p:cNvSpPr/>
            <p:nvPr/>
          </p:nvSpPr>
          <p:spPr>
            <a:xfrm rot="10800000">
              <a:off x="702529" y="402834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1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 rot="10800000">
              <a:off x="338715" y="614063"/>
              <a:ext cx="727642" cy="631942"/>
            </a:xfrm>
            <a:custGeom>
              <a:avLst/>
              <a:gdLst/>
              <a:ahLst/>
              <a:cxnLst/>
              <a:rect l="l" t="t" r="r" b="b"/>
              <a:pathLst>
                <a:path w="55041" h="47802" extrusionOk="0">
                  <a:moveTo>
                    <a:pt x="55040" y="1"/>
                  </a:moveTo>
                  <a:lnTo>
                    <a:pt x="27521" y="15979"/>
                  </a:lnTo>
                  <a:lnTo>
                    <a:pt x="1" y="31957"/>
                  </a:lnTo>
                  <a:lnTo>
                    <a:pt x="27521" y="47802"/>
                  </a:lnTo>
                  <a:lnTo>
                    <a:pt x="55040" y="31957"/>
                  </a:lnTo>
                  <a:lnTo>
                    <a:pt x="550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 rot="10800000">
              <a:off x="1066343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27654" y="1"/>
                  </a:moveTo>
                  <a:lnTo>
                    <a:pt x="1" y="15979"/>
                  </a:lnTo>
                  <a:lnTo>
                    <a:pt x="27654" y="31957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 rot="10800000">
              <a:off x="1066343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654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651D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 rot="10800000">
              <a:off x="702529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 rot="10800000">
              <a:off x="1431916" y="1455450"/>
              <a:ext cx="363814" cy="420713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845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 rot="10800000">
              <a:off x="1680188" y="1146763"/>
              <a:ext cx="170670" cy="196687"/>
            </a:xfrm>
            <a:custGeom>
              <a:avLst/>
              <a:gdLst/>
              <a:ahLst/>
              <a:cxnLst/>
              <a:rect l="l" t="t" r="r" b="b"/>
              <a:pathLst>
                <a:path w="12910" h="14878" extrusionOk="0">
                  <a:moveTo>
                    <a:pt x="1" y="0"/>
                  </a:moveTo>
                  <a:lnTo>
                    <a:pt x="1" y="14877"/>
                  </a:lnTo>
                  <a:lnTo>
                    <a:pt x="12910" y="750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 rot="10800000">
              <a:off x="1683717" y="1776934"/>
              <a:ext cx="115543" cy="134514"/>
            </a:xfrm>
            <a:custGeom>
              <a:avLst/>
              <a:gdLst/>
              <a:ahLst/>
              <a:cxnLst/>
              <a:rect l="l" t="t" r="r" b="b"/>
              <a:pathLst>
                <a:path w="8740" h="10175" extrusionOk="0">
                  <a:moveTo>
                    <a:pt x="0" y="1"/>
                  </a:moveTo>
                  <a:lnTo>
                    <a:pt x="0" y="10175"/>
                  </a:lnTo>
                  <a:lnTo>
                    <a:pt x="8740" y="50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 rot="10800000">
              <a:off x="1066343" y="1034750"/>
              <a:ext cx="365586" cy="630184"/>
            </a:xfrm>
            <a:custGeom>
              <a:avLst/>
              <a:gdLst/>
              <a:ahLst/>
              <a:cxnLst/>
              <a:rect l="l" t="t" r="r" b="b"/>
              <a:pathLst>
                <a:path w="27654" h="47669" extrusionOk="0">
                  <a:moveTo>
                    <a:pt x="27654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1" y="31823"/>
                  </a:lnTo>
                  <a:lnTo>
                    <a:pt x="27654" y="31690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 rot="10800000">
              <a:off x="1066343" y="1455450"/>
              <a:ext cx="365586" cy="420713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654" y="15979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 rot="10800000">
              <a:off x="1431916" y="193363"/>
              <a:ext cx="363814" cy="420713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824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 rot="10800000">
              <a:off x="1795717" y="-227337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 rot="10800000">
              <a:off x="1066343" y="-227337"/>
              <a:ext cx="365586" cy="841413"/>
            </a:xfrm>
            <a:custGeom>
              <a:avLst/>
              <a:gdLst/>
              <a:ahLst/>
              <a:cxnLst/>
              <a:rect l="l" t="t" r="r" b="b"/>
              <a:pathLst>
                <a:path w="27654" h="63647" extrusionOk="0">
                  <a:moveTo>
                    <a:pt x="1" y="1"/>
                  </a:moveTo>
                  <a:lnTo>
                    <a:pt x="1" y="31824"/>
                  </a:lnTo>
                  <a:lnTo>
                    <a:pt x="1" y="63646"/>
                  </a:lnTo>
                  <a:lnTo>
                    <a:pt x="27521" y="47802"/>
                  </a:lnTo>
                  <a:lnTo>
                    <a:pt x="27654" y="47802"/>
                  </a:lnTo>
                  <a:lnTo>
                    <a:pt x="27654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 rot="10800000">
              <a:off x="1066343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4" y="0"/>
                  </a:moveTo>
                  <a:lnTo>
                    <a:pt x="1" y="15845"/>
                  </a:lnTo>
                  <a:lnTo>
                    <a:pt x="27654" y="31823"/>
                  </a:lnTo>
                  <a:lnTo>
                    <a:pt x="276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 rot="10800000">
              <a:off x="702529" y="-17866"/>
              <a:ext cx="365586" cy="841400"/>
            </a:xfrm>
            <a:custGeom>
              <a:avLst/>
              <a:gdLst/>
              <a:ahLst/>
              <a:cxnLst/>
              <a:rect l="l" t="t" r="r" b="b"/>
              <a:pathLst>
                <a:path w="27654" h="63646" extrusionOk="0">
                  <a:moveTo>
                    <a:pt x="134" y="0"/>
                  </a:moveTo>
                  <a:lnTo>
                    <a:pt x="1" y="31823"/>
                  </a:lnTo>
                  <a:lnTo>
                    <a:pt x="134" y="31823"/>
                  </a:lnTo>
                  <a:lnTo>
                    <a:pt x="134" y="63646"/>
                  </a:lnTo>
                  <a:lnTo>
                    <a:pt x="27654" y="47668"/>
                  </a:lnTo>
                  <a:lnTo>
                    <a:pt x="27654" y="1584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 rot="10800000">
              <a:off x="702529" y="614063"/>
              <a:ext cx="729400" cy="631942"/>
            </a:xfrm>
            <a:custGeom>
              <a:avLst/>
              <a:gdLst/>
              <a:ahLst/>
              <a:cxnLst/>
              <a:rect l="l" t="t" r="r" b="b"/>
              <a:pathLst>
                <a:path w="55174" h="47802" extrusionOk="0">
                  <a:moveTo>
                    <a:pt x="27654" y="1"/>
                  </a:moveTo>
                  <a:lnTo>
                    <a:pt x="1" y="15979"/>
                  </a:lnTo>
                  <a:lnTo>
                    <a:pt x="1" y="47802"/>
                  </a:lnTo>
                  <a:lnTo>
                    <a:pt x="27654" y="31957"/>
                  </a:lnTo>
                  <a:lnTo>
                    <a:pt x="55174" y="15979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6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83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11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62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597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7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ITLE_1">
    <p:bg>
      <p:bgPr>
        <a:solidFill>
          <a:srgbClr val="E9E6E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ctrTitle"/>
          </p:nvPr>
        </p:nvSpPr>
        <p:spPr>
          <a:xfrm>
            <a:off x="1795512" y="1545452"/>
            <a:ext cx="55530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Font typeface="Barlow Condensed Medium"/>
              <a:buNone/>
              <a:defRPr sz="6000">
                <a:latin typeface="Arial" panose="020B0604020202020204" pitchFamily="34" charset="0"/>
                <a:ea typeface="B Titr" panose="00000700000000000000" pitchFamily="2" charset="-78"/>
                <a:cs typeface="B Titr" panose="00000700000000000000" pitchFamily="2" charset="-78"/>
                <a:sym typeface="Barlow Condensed Med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B139E"/>
              </a:buClr>
              <a:buSzPts val="5200"/>
              <a:buNone/>
              <a:defRPr sz="5200">
                <a:solidFill>
                  <a:srgbClr val="0B139E"/>
                </a:solidFill>
              </a:defRPr>
            </a:lvl9pPr>
          </a:lstStyle>
          <a:p>
            <a:endParaRPr dirty="0"/>
          </a:p>
        </p:txBody>
      </p:sp>
      <p:grpSp>
        <p:nvGrpSpPr>
          <p:cNvPr id="99" name="Google Shape;99;p3"/>
          <p:cNvGrpSpPr/>
          <p:nvPr/>
        </p:nvGrpSpPr>
        <p:grpSpPr>
          <a:xfrm flipH="1">
            <a:off x="-9" y="2397713"/>
            <a:ext cx="2550204" cy="2757917"/>
            <a:chOff x="1384075" y="241450"/>
            <a:chExt cx="4822625" cy="5215425"/>
          </a:xfrm>
        </p:grpSpPr>
        <p:sp>
          <p:nvSpPr>
            <p:cNvPr id="100" name="Google Shape;100;p3"/>
            <p:cNvSpPr/>
            <p:nvPr/>
          </p:nvSpPr>
          <p:spPr>
            <a:xfrm>
              <a:off x="5518700" y="2670675"/>
              <a:ext cx="688000" cy="798950"/>
            </a:xfrm>
            <a:custGeom>
              <a:avLst/>
              <a:gdLst/>
              <a:ahLst/>
              <a:cxnLst/>
              <a:rect l="l" t="t" r="r" b="b"/>
              <a:pathLst>
                <a:path w="27520" h="31958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4827375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4827375" y="1479000"/>
              <a:ext cx="691350" cy="795600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27653" y="1"/>
                  </a:moveTo>
                  <a:lnTo>
                    <a:pt x="0" y="15845"/>
                  </a:lnTo>
                  <a:lnTo>
                    <a:pt x="27653" y="31823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827375" y="1875125"/>
              <a:ext cx="691350" cy="1195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0" y="0"/>
                  </a:moveTo>
                  <a:lnTo>
                    <a:pt x="0" y="31823"/>
                  </a:lnTo>
                  <a:lnTo>
                    <a:pt x="134" y="31956"/>
                  </a:lnTo>
                  <a:lnTo>
                    <a:pt x="27653" y="47801"/>
                  </a:lnTo>
                  <a:lnTo>
                    <a:pt x="27653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5518700" y="2274575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0" y="0"/>
                  </a:moveTo>
                  <a:lnTo>
                    <a:pt x="0" y="31823"/>
                  </a:lnTo>
                  <a:lnTo>
                    <a:pt x="27520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4827375" y="3865700"/>
              <a:ext cx="691350" cy="1195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27653" y="1"/>
                  </a:moveTo>
                  <a:lnTo>
                    <a:pt x="0" y="15979"/>
                  </a:lnTo>
                  <a:lnTo>
                    <a:pt x="0" y="47802"/>
                  </a:lnTo>
                  <a:lnTo>
                    <a:pt x="134" y="47802"/>
                  </a:lnTo>
                  <a:lnTo>
                    <a:pt x="27653" y="31824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4830700" y="4661275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5518700" y="38657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0" y="1"/>
                  </a:moveTo>
                  <a:lnTo>
                    <a:pt x="0" y="31824"/>
                  </a:lnTo>
                  <a:lnTo>
                    <a:pt x="27520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5518700" y="2670675"/>
              <a:ext cx="688000" cy="798950"/>
            </a:xfrm>
            <a:custGeom>
              <a:avLst/>
              <a:gdLst/>
              <a:ahLst/>
              <a:cxnLst/>
              <a:rect l="l" t="t" r="r" b="b"/>
              <a:pathLst>
                <a:path w="27520" h="31958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4827375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A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4827375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4139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4139375" y="307015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0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3451375" y="307015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1" y="0"/>
                  </a:moveTo>
                  <a:lnTo>
                    <a:pt x="1" y="15978"/>
                  </a:lnTo>
                  <a:lnTo>
                    <a:pt x="27521" y="31823"/>
                  </a:lnTo>
                  <a:lnTo>
                    <a:pt x="2752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3451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3451375" y="1479000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1" y="1"/>
                  </a:moveTo>
                  <a:lnTo>
                    <a:pt x="1" y="15845"/>
                  </a:lnTo>
                  <a:lnTo>
                    <a:pt x="27521" y="31823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rgbClr val="1DCDC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3448050" y="1878450"/>
              <a:ext cx="694675" cy="1191725"/>
            </a:xfrm>
            <a:custGeom>
              <a:avLst/>
              <a:gdLst/>
              <a:ahLst/>
              <a:cxnLst/>
              <a:rect l="l" t="t" r="r" b="b"/>
              <a:pathLst>
                <a:path w="27787" h="47669" extrusionOk="0">
                  <a:moveTo>
                    <a:pt x="1" y="1"/>
                  </a:moveTo>
                  <a:lnTo>
                    <a:pt x="134" y="31823"/>
                  </a:lnTo>
                  <a:lnTo>
                    <a:pt x="27787" y="47668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139375" y="1878450"/>
              <a:ext cx="688025" cy="1191725"/>
            </a:xfrm>
            <a:custGeom>
              <a:avLst/>
              <a:gdLst/>
              <a:ahLst/>
              <a:cxnLst/>
              <a:rect l="l" t="t" r="r" b="b"/>
              <a:pathLst>
                <a:path w="27521" h="47669" extrusionOk="0">
                  <a:moveTo>
                    <a:pt x="27520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0" y="31823"/>
                  </a:lnTo>
                  <a:lnTo>
                    <a:pt x="27520" y="31690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4382875" y="241450"/>
              <a:ext cx="201000" cy="229350"/>
            </a:xfrm>
            <a:custGeom>
              <a:avLst/>
              <a:gdLst/>
              <a:ahLst/>
              <a:cxnLst/>
              <a:rect l="l" t="t" r="r" b="b"/>
              <a:pathLst>
                <a:path w="8040" h="9174" extrusionOk="0">
                  <a:moveTo>
                    <a:pt x="8040" y="0"/>
                  </a:moveTo>
                  <a:lnTo>
                    <a:pt x="1" y="4604"/>
                  </a:lnTo>
                  <a:lnTo>
                    <a:pt x="8040" y="9174"/>
                  </a:lnTo>
                  <a:lnTo>
                    <a:pt x="8040" y="0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4139375" y="682600"/>
              <a:ext cx="688025" cy="796425"/>
            </a:xfrm>
            <a:custGeom>
              <a:avLst/>
              <a:gdLst/>
              <a:ahLst/>
              <a:cxnLst/>
              <a:rect l="l" t="t" r="r" b="b"/>
              <a:pathLst>
                <a:path w="27521" h="31857" extrusionOk="0">
                  <a:moveTo>
                    <a:pt x="1" y="0"/>
                  </a:moveTo>
                  <a:lnTo>
                    <a:pt x="1" y="31857"/>
                  </a:lnTo>
                  <a:lnTo>
                    <a:pt x="27520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DCDC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3451375" y="4661275"/>
              <a:ext cx="1376025" cy="795600"/>
            </a:xfrm>
            <a:custGeom>
              <a:avLst/>
              <a:gdLst/>
              <a:ahLst/>
              <a:cxnLst/>
              <a:rect l="l" t="t" r="r" b="b"/>
              <a:pathLst>
                <a:path w="55041" h="31824" extrusionOk="0">
                  <a:moveTo>
                    <a:pt x="27521" y="1"/>
                  </a:moveTo>
                  <a:lnTo>
                    <a:pt x="1" y="15979"/>
                  </a:lnTo>
                  <a:lnTo>
                    <a:pt x="27521" y="31823"/>
                  </a:lnTo>
                  <a:lnTo>
                    <a:pt x="55040" y="15979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4139375" y="3865700"/>
              <a:ext cx="688025" cy="1195050"/>
            </a:xfrm>
            <a:custGeom>
              <a:avLst/>
              <a:gdLst/>
              <a:ahLst/>
              <a:cxnLst/>
              <a:rect l="l" t="t" r="r" b="b"/>
              <a:pathLst>
                <a:path w="27521" h="47802" extrusionOk="0">
                  <a:moveTo>
                    <a:pt x="1" y="1"/>
                  </a:moveTo>
                  <a:lnTo>
                    <a:pt x="1" y="31824"/>
                  </a:lnTo>
                  <a:lnTo>
                    <a:pt x="27520" y="47802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4139375" y="346960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0" y="0"/>
                  </a:moveTo>
                  <a:lnTo>
                    <a:pt x="1" y="15845"/>
                  </a:lnTo>
                  <a:lnTo>
                    <a:pt x="27520" y="31823"/>
                  </a:lnTo>
                  <a:lnTo>
                    <a:pt x="275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4827375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4827375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3451375" y="3469600"/>
              <a:ext cx="688025" cy="795575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1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3451375" y="2670675"/>
              <a:ext cx="1376025" cy="1195050"/>
            </a:xfrm>
            <a:custGeom>
              <a:avLst/>
              <a:gdLst/>
              <a:ahLst/>
              <a:cxnLst/>
              <a:rect l="l" t="t" r="r" b="b"/>
              <a:pathLst>
                <a:path w="55041" h="47802" extrusionOk="0">
                  <a:moveTo>
                    <a:pt x="55040" y="1"/>
                  </a:moveTo>
                  <a:lnTo>
                    <a:pt x="27521" y="15979"/>
                  </a:lnTo>
                  <a:lnTo>
                    <a:pt x="1" y="31957"/>
                  </a:lnTo>
                  <a:lnTo>
                    <a:pt x="27521" y="47802"/>
                  </a:lnTo>
                  <a:lnTo>
                    <a:pt x="55040" y="31957"/>
                  </a:lnTo>
                  <a:lnTo>
                    <a:pt x="55040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760050" y="2670675"/>
              <a:ext cx="691350" cy="798950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27654" y="1"/>
                  </a:moveTo>
                  <a:lnTo>
                    <a:pt x="1" y="15979"/>
                  </a:lnTo>
                  <a:lnTo>
                    <a:pt x="27654" y="31957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2760050" y="307015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654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651D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3451375" y="2670675"/>
              <a:ext cx="688025" cy="798950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2072075" y="14790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845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D497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1967825" y="2486400"/>
              <a:ext cx="322750" cy="371950"/>
            </a:xfrm>
            <a:custGeom>
              <a:avLst/>
              <a:gdLst/>
              <a:ahLst/>
              <a:cxnLst/>
              <a:rect l="l" t="t" r="r" b="b"/>
              <a:pathLst>
                <a:path w="12910" h="14878" extrusionOk="0">
                  <a:moveTo>
                    <a:pt x="1" y="0"/>
                  </a:moveTo>
                  <a:lnTo>
                    <a:pt x="1" y="14877"/>
                  </a:lnTo>
                  <a:lnTo>
                    <a:pt x="12910" y="750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2065400" y="1412275"/>
              <a:ext cx="218500" cy="254375"/>
            </a:xfrm>
            <a:custGeom>
              <a:avLst/>
              <a:gdLst/>
              <a:ahLst/>
              <a:cxnLst/>
              <a:rect l="l" t="t" r="r" b="b"/>
              <a:pathLst>
                <a:path w="8740" h="10175" extrusionOk="0">
                  <a:moveTo>
                    <a:pt x="0" y="1"/>
                  </a:moveTo>
                  <a:lnTo>
                    <a:pt x="0" y="10175"/>
                  </a:lnTo>
                  <a:lnTo>
                    <a:pt x="8740" y="50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D497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2760050" y="1878450"/>
              <a:ext cx="691350" cy="1191725"/>
            </a:xfrm>
            <a:custGeom>
              <a:avLst/>
              <a:gdLst/>
              <a:ahLst/>
              <a:cxnLst/>
              <a:rect l="l" t="t" r="r" b="b"/>
              <a:pathLst>
                <a:path w="27654" h="47669" extrusionOk="0">
                  <a:moveTo>
                    <a:pt x="27654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1" y="31823"/>
                  </a:lnTo>
                  <a:lnTo>
                    <a:pt x="27654" y="31690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2760050" y="1479000"/>
              <a:ext cx="691350" cy="795600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654" y="15979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2072075" y="3865700"/>
              <a:ext cx="688000" cy="795600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824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1384075" y="4661275"/>
              <a:ext cx="688025" cy="795600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2760050" y="3865700"/>
              <a:ext cx="691350" cy="1591175"/>
            </a:xfrm>
            <a:custGeom>
              <a:avLst/>
              <a:gdLst/>
              <a:ahLst/>
              <a:cxnLst/>
              <a:rect l="l" t="t" r="r" b="b"/>
              <a:pathLst>
                <a:path w="27654" h="63647" extrusionOk="0">
                  <a:moveTo>
                    <a:pt x="1" y="1"/>
                  </a:moveTo>
                  <a:lnTo>
                    <a:pt x="1" y="31824"/>
                  </a:lnTo>
                  <a:lnTo>
                    <a:pt x="1" y="63646"/>
                  </a:lnTo>
                  <a:lnTo>
                    <a:pt x="27521" y="47802"/>
                  </a:lnTo>
                  <a:lnTo>
                    <a:pt x="27654" y="47802"/>
                  </a:lnTo>
                  <a:lnTo>
                    <a:pt x="27654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2760050" y="3469600"/>
              <a:ext cx="691350" cy="795575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4" y="0"/>
                  </a:moveTo>
                  <a:lnTo>
                    <a:pt x="1" y="15845"/>
                  </a:lnTo>
                  <a:lnTo>
                    <a:pt x="27654" y="31823"/>
                  </a:lnTo>
                  <a:lnTo>
                    <a:pt x="276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3448050" y="3469600"/>
              <a:ext cx="691350" cy="1591150"/>
            </a:xfrm>
            <a:custGeom>
              <a:avLst/>
              <a:gdLst/>
              <a:ahLst/>
              <a:cxnLst/>
              <a:rect l="l" t="t" r="r" b="b"/>
              <a:pathLst>
                <a:path w="27654" h="63646" extrusionOk="0">
                  <a:moveTo>
                    <a:pt x="134" y="0"/>
                  </a:moveTo>
                  <a:lnTo>
                    <a:pt x="1" y="31823"/>
                  </a:lnTo>
                  <a:lnTo>
                    <a:pt x="134" y="31823"/>
                  </a:lnTo>
                  <a:lnTo>
                    <a:pt x="134" y="63646"/>
                  </a:lnTo>
                  <a:lnTo>
                    <a:pt x="27654" y="47668"/>
                  </a:lnTo>
                  <a:lnTo>
                    <a:pt x="27654" y="1584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2760050" y="2670675"/>
              <a:ext cx="1379350" cy="1195050"/>
            </a:xfrm>
            <a:custGeom>
              <a:avLst/>
              <a:gdLst/>
              <a:ahLst/>
              <a:cxnLst/>
              <a:rect l="l" t="t" r="r" b="b"/>
              <a:pathLst>
                <a:path w="55174" h="47802" extrusionOk="0">
                  <a:moveTo>
                    <a:pt x="27654" y="1"/>
                  </a:moveTo>
                  <a:lnTo>
                    <a:pt x="1" y="15979"/>
                  </a:lnTo>
                  <a:lnTo>
                    <a:pt x="1" y="47802"/>
                  </a:lnTo>
                  <a:lnTo>
                    <a:pt x="27654" y="31957"/>
                  </a:lnTo>
                  <a:lnTo>
                    <a:pt x="55174" y="15979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44" name="Google Shape;144;p3"/>
          <p:cNvGrpSpPr/>
          <p:nvPr/>
        </p:nvGrpSpPr>
        <p:grpSpPr>
          <a:xfrm flipH="1">
            <a:off x="6278928" y="-258568"/>
            <a:ext cx="2865062" cy="3613974"/>
            <a:chOff x="-26858" y="-227337"/>
            <a:chExt cx="2186403" cy="2757917"/>
          </a:xfrm>
        </p:grpSpPr>
        <p:sp>
          <p:nvSpPr>
            <p:cNvPr id="145" name="Google Shape;145;p3"/>
            <p:cNvSpPr/>
            <p:nvPr/>
          </p:nvSpPr>
          <p:spPr>
            <a:xfrm rot="10800000">
              <a:off x="-26858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 rot="10800000">
              <a:off x="-26858" y="1455450"/>
              <a:ext cx="365586" cy="420713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27653" y="1"/>
                  </a:moveTo>
                  <a:lnTo>
                    <a:pt x="0" y="15845"/>
                  </a:lnTo>
                  <a:lnTo>
                    <a:pt x="27653" y="31823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 rot="10800000">
              <a:off x="-26858" y="1034750"/>
              <a:ext cx="365586" cy="631942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0" y="0"/>
                  </a:moveTo>
                  <a:lnTo>
                    <a:pt x="0" y="31823"/>
                  </a:lnTo>
                  <a:lnTo>
                    <a:pt x="134" y="31956"/>
                  </a:lnTo>
                  <a:lnTo>
                    <a:pt x="27653" y="47801"/>
                  </a:lnTo>
                  <a:lnTo>
                    <a:pt x="27653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 rot="10800000">
              <a:off x="-26858" y="-17866"/>
              <a:ext cx="365586" cy="631942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27653" y="1"/>
                  </a:moveTo>
                  <a:lnTo>
                    <a:pt x="0" y="15979"/>
                  </a:lnTo>
                  <a:lnTo>
                    <a:pt x="0" y="47802"/>
                  </a:lnTo>
                  <a:lnTo>
                    <a:pt x="134" y="47802"/>
                  </a:lnTo>
                  <a:lnTo>
                    <a:pt x="27653" y="31824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 rot="10800000">
              <a:off x="-26858" y="-227337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 rot="10800000">
              <a:off x="-26858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A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 rot="10800000">
              <a:off x="-26858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 rot="10800000">
              <a:off x="338715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 rot="10800000">
              <a:off x="338715" y="614063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0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 rot="10800000">
              <a:off x="702529" y="614063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1" y="0"/>
                  </a:moveTo>
                  <a:lnTo>
                    <a:pt x="1" y="15978"/>
                  </a:lnTo>
                  <a:lnTo>
                    <a:pt x="27521" y="31823"/>
                  </a:lnTo>
                  <a:lnTo>
                    <a:pt x="2752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 rot="10800000">
              <a:off x="702529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 rot="10800000">
              <a:off x="702529" y="1455450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1" y="1"/>
                  </a:moveTo>
                  <a:lnTo>
                    <a:pt x="1" y="15845"/>
                  </a:lnTo>
                  <a:lnTo>
                    <a:pt x="27521" y="31823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rgbClr val="1DCDC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 rot="10800000">
              <a:off x="700771" y="1034750"/>
              <a:ext cx="367344" cy="630184"/>
            </a:xfrm>
            <a:custGeom>
              <a:avLst/>
              <a:gdLst/>
              <a:ahLst/>
              <a:cxnLst/>
              <a:rect l="l" t="t" r="r" b="b"/>
              <a:pathLst>
                <a:path w="27787" h="47669" extrusionOk="0">
                  <a:moveTo>
                    <a:pt x="1" y="1"/>
                  </a:moveTo>
                  <a:lnTo>
                    <a:pt x="134" y="31823"/>
                  </a:lnTo>
                  <a:lnTo>
                    <a:pt x="27787" y="47668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 rot="10800000">
              <a:off x="338715" y="1034750"/>
              <a:ext cx="363828" cy="630184"/>
            </a:xfrm>
            <a:custGeom>
              <a:avLst/>
              <a:gdLst/>
              <a:ahLst/>
              <a:cxnLst/>
              <a:rect l="l" t="t" r="r" b="b"/>
              <a:pathLst>
                <a:path w="27521" h="47669" extrusionOk="0">
                  <a:moveTo>
                    <a:pt x="27520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0" y="31823"/>
                  </a:lnTo>
                  <a:lnTo>
                    <a:pt x="27520" y="31690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 rot="10800000">
              <a:off x="467491" y="2409300"/>
              <a:ext cx="106289" cy="121280"/>
            </a:xfrm>
            <a:custGeom>
              <a:avLst/>
              <a:gdLst/>
              <a:ahLst/>
              <a:cxnLst/>
              <a:rect l="l" t="t" r="r" b="b"/>
              <a:pathLst>
                <a:path w="8040" h="9174" extrusionOk="0">
                  <a:moveTo>
                    <a:pt x="8040" y="0"/>
                  </a:moveTo>
                  <a:lnTo>
                    <a:pt x="1" y="4604"/>
                  </a:lnTo>
                  <a:lnTo>
                    <a:pt x="8040" y="9174"/>
                  </a:lnTo>
                  <a:lnTo>
                    <a:pt x="8040" y="0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 rot="10800000">
              <a:off x="338715" y="1876150"/>
              <a:ext cx="363828" cy="421150"/>
            </a:xfrm>
            <a:custGeom>
              <a:avLst/>
              <a:gdLst/>
              <a:ahLst/>
              <a:cxnLst/>
              <a:rect l="l" t="t" r="r" b="b"/>
              <a:pathLst>
                <a:path w="27521" h="31857" extrusionOk="0">
                  <a:moveTo>
                    <a:pt x="1" y="0"/>
                  </a:moveTo>
                  <a:lnTo>
                    <a:pt x="1" y="31857"/>
                  </a:lnTo>
                  <a:lnTo>
                    <a:pt x="27520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DCDC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 rot="10800000">
              <a:off x="338715" y="-227337"/>
              <a:ext cx="727642" cy="420713"/>
            </a:xfrm>
            <a:custGeom>
              <a:avLst/>
              <a:gdLst/>
              <a:ahLst/>
              <a:cxnLst/>
              <a:rect l="l" t="t" r="r" b="b"/>
              <a:pathLst>
                <a:path w="55041" h="31824" extrusionOk="0">
                  <a:moveTo>
                    <a:pt x="27521" y="1"/>
                  </a:moveTo>
                  <a:lnTo>
                    <a:pt x="1" y="15979"/>
                  </a:lnTo>
                  <a:lnTo>
                    <a:pt x="27521" y="31823"/>
                  </a:lnTo>
                  <a:lnTo>
                    <a:pt x="55040" y="15979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 rot="10800000">
              <a:off x="338715" y="-17866"/>
              <a:ext cx="363828" cy="631942"/>
            </a:xfrm>
            <a:custGeom>
              <a:avLst/>
              <a:gdLst/>
              <a:ahLst/>
              <a:cxnLst/>
              <a:rect l="l" t="t" r="r" b="b"/>
              <a:pathLst>
                <a:path w="27521" h="47802" extrusionOk="0">
                  <a:moveTo>
                    <a:pt x="1" y="1"/>
                  </a:moveTo>
                  <a:lnTo>
                    <a:pt x="1" y="31824"/>
                  </a:lnTo>
                  <a:lnTo>
                    <a:pt x="27520" y="47802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 rot="10800000">
              <a:off x="338715" y="402834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0" y="0"/>
                  </a:moveTo>
                  <a:lnTo>
                    <a:pt x="1" y="15845"/>
                  </a:lnTo>
                  <a:lnTo>
                    <a:pt x="27520" y="31823"/>
                  </a:lnTo>
                  <a:lnTo>
                    <a:pt x="275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 rot="10800000">
              <a:off x="-26858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 rot="10800000">
              <a:off x="-26858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 rot="10800000">
              <a:off x="702529" y="402834"/>
              <a:ext cx="363828" cy="420700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1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0" name="Google Shape;170;p3"/>
            <p:cNvSpPr/>
            <p:nvPr/>
          </p:nvSpPr>
          <p:spPr>
            <a:xfrm rot="10800000">
              <a:off x="338715" y="614063"/>
              <a:ext cx="727642" cy="631942"/>
            </a:xfrm>
            <a:custGeom>
              <a:avLst/>
              <a:gdLst/>
              <a:ahLst/>
              <a:cxnLst/>
              <a:rect l="l" t="t" r="r" b="b"/>
              <a:pathLst>
                <a:path w="55041" h="47802" extrusionOk="0">
                  <a:moveTo>
                    <a:pt x="55040" y="1"/>
                  </a:moveTo>
                  <a:lnTo>
                    <a:pt x="27521" y="15979"/>
                  </a:lnTo>
                  <a:lnTo>
                    <a:pt x="1" y="31957"/>
                  </a:lnTo>
                  <a:lnTo>
                    <a:pt x="27521" y="47802"/>
                  </a:lnTo>
                  <a:lnTo>
                    <a:pt x="55040" y="31957"/>
                  </a:lnTo>
                  <a:lnTo>
                    <a:pt x="55040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 rot="10800000">
              <a:off x="1066343" y="823521"/>
              <a:ext cx="365586" cy="422485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27654" y="1"/>
                  </a:moveTo>
                  <a:lnTo>
                    <a:pt x="1" y="15979"/>
                  </a:lnTo>
                  <a:lnTo>
                    <a:pt x="27654" y="31957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5340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 rot="10800000">
              <a:off x="1066343" y="614063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654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651D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 rot="10800000">
              <a:off x="702529" y="823521"/>
              <a:ext cx="363828" cy="422485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1" y="1"/>
                  </a:moveTo>
                  <a:lnTo>
                    <a:pt x="1" y="31957"/>
                  </a:lnTo>
                  <a:lnTo>
                    <a:pt x="27521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 rot="10800000">
              <a:off x="1431916" y="1455450"/>
              <a:ext cx="363814" cy="420713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845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FFD497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 rot="10800000">
              <a:off x="1680188" y="1146763"/>
              <a:ext cx="170670" cy="196687"/>
            </a:xfrm>
            <a:custGeom>
              <a:avLst/>
              <a:gdLst/>
              <a:ahLst/>
              <a:cxnLst/>
              <a:rect l="l" t="t" r="r" b="b"/>
              <a:pathLst>
                <a:path w="12910" h="14878" extrusionOk="0">
                  <a:moveTo>
                    <a:pt x="1" y="0"/>
                  </a:moveTo>
                  <a:lnTo>
                    <a:pt x="1" y="14877"/>
                  </a:lnTo>
                  <a:lnTo>
                    <a:pt x="12910" y="750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 rot="10800000">
              <a:off x="1683717" y="1776934"/>
              <a:ext cx="115543" cy="134514"/>
            </a:xfrm>
            <a:custGeom>
              <a:avLst/>
              <a:gdLst/>
              <a:ahLst/>
              <a:cxnLst/>
              <a:rect l="l" t="t" r="r" b="b"/>
              <a:pathLst>
                <a:path w="8740" h="10175" extrusionOk="0">
                  <a:moveTo>
                    <a:pt x="0" y="1"/>
                  </a:moveTo>
                  <a:lnTo>
                    <a:pt x="0" y="10175"/>
                  </a:lnTo>
                  <a:lnTo>
                    <a:pt x="8740" y="50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D497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 rot="10800000">
              <a:off x="1066343" y="1034750"/>
              <a:ext cx="365586" cy="630184"/>
            </a:xfrm>
            <a:custGeom>
              <a:avLst/>
              <a:gdLst/>
              <a:ahLst/>
              <a:cxnLst/>
              <a:rect l="l" t="t" r="r" b="b"/>
              <a:pathLst>
                <a:path w="27654" h="47669" extrusionOk="0">
                  <a:moveTo>
                    <a:pt x="27654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1" y="31823"/>
                  </a:lnTo>
                  <a:lnTo>
                    <a:pt x="27654" y="31690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F82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 rot="10800000">
              <a:off x="1066343" y="1455450"/>
              <a:ext cx="365586" cy="420713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654" y="15979"/>
                  </a:lnTo>
                  <a:lnTo>
                    <a:pt x="27654" y="1584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 rot="10800000">
              <a:off x="1431916" y="193363"/>
              <a:ext cx="363814" cy="420713"/>
            </a:xfrm>
            <a:custGeom>
              <a:avLst/>
              <a:gdLst/>
              <a:ahLst/>
              <a:cxnLst/>
              <a:rect l="l" t="t" r="r" b="b"/>
              <a:pathLst>
                <a:path w="27520" h="31824" extrusionOk="0">
                  <a:moveTo>
                    <a:pt x="27520" y="1"/>
                  </a:moveTo>
                  <a:lnTo>
                    <a:pt x="0" y="15979"/>
                  </a:lnTo>
                  <a:lnTo>
                    <a:pt x="27520" y="31824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0" name="Google Shape;180;p3"/>
            <p:cNvSpPr/>
            <p:nvPr/>
          </p:nvSpPr>
          <p:spPr>
            <a:xfrm rot="10800000">
              <a:off x="1795717" y="-227337"/>
              <a:ext cx="363828" cy="420713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1" y="1"/>
                  </a:moveTo>
                  <a:lnTo>
                    <a:pt x="1" y="31823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1" name="Google Shape;181;p3"/>
            <p:cNvSpPr/>
            <p:nvPr/>
          </p:nvSpPr>
          <p:spPr>
            <a:xfrm rot="10800000">
              <a:off x="1066343" y="-227337"/>
              <a:ext cx="365586" cy="841413"/>
            </a:xfrm>
            <a:custGeom>
              <a:avLst/>
              <a:gdLst/>
              <a:ahLst/>
              <a:cxnLst/>
              <a:rect l="l" t="t" r="r" b="b"/>
              <a:pathLst>
                <a:path w="27654" h="63647" extrusionOk="0">
                  <a:moveTo>
                    <a:pt x="1" y="1"/>
                  </a:moveTo>
                  <a:lnTo>
                    <a:pt x="1" y="31824"/>
                  </a:lnTo>
                  <a:lnTo>
                    <a:pt x="1" y="63646"/>
                  </a:lnTo>
                  <a:lnTo>
                    <a:pt x="27521" y="47802"/>
                  </a:lnTo>
                  <a:lnTo>
                    <a:pt x="27654" y="47802"/>
                  </a:lnTo>
                  <a:lnTo>
                    <a:pt x="27654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2" name="Google Shape;182;p3"/>
            <p:cNvSpPr/>
            <p:nvPr/>
          </p:nvSpPr>
          <p:spPr>
            <a:xfrm rot="10800000">
              <a:off x="1066343" y="402834"/>
              <a:ext cx="365586" cy="420700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4" y="0"/>
                  </a:moveTo>
                  <a:lnTo>
                    <a:pt x="1" y="15845"/>
                  </a:lnTo>
                  <a:lnTo>
                    <a:pt x="27654" y="31823"/>
                  </a:lnTo>
                  <a:lnTo>
                    <a:pt x="276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3" name="Google Shape;183;p3"/>
            <p:cNvSpPr/>
            <p:nvPr/>
          </p:nvSpPr>
          <p:spPr>
            <a:xfrm rot="10800000">
              <a:off x="702529" y="-17866"/>
              <a:ext cx="365586" cy="841400"/>
            </a:xfrm>
            <a:custGeom>
              <a:avLst/>
              <a:gdLst/>
              <a:ahLst/>
              <a:cxnLst/>
              <a:rect l="l" t="t" r="r" b="b"/>
              <a:pathLst>
                <a:path w="27654" h="63646" extrusionOk="0">
                  <a:moveTo>
                    <a:pt x="134" y="0"/>
                  </a:moveTo>
                  <a:lnTo>
                    <a:pt x="1" y="31823"/>
                  </a:lnTo>
                  <a:lnTo>
                    <a:pt x="134" y="31823"/>
                  </a:lnTo>
                  <a:lnTo>
                    <a:pt x="134" y="63646"/>
                  </a:lnTo>
                  <a:lnTo>
                    <a:pt x="27654" y="47668"/>
                  </a:lnTo>
                  <a:lnTo>
                    <a:pt x="27654" y="15845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4" name="Google Shape;184;p3"/>
            <p:cNvSpPr/>
            <p:nvPr/>
          </p:nvSpPr>
          <p:spPr>
            <a:xfrm rot="10800000">
              <a:off x="702529" y="614063"/>
              <a:ext cx="729400" cy="631942"/>
            </a:xfrm>
            <a:custGeom>
              <a:avLst/>
              <a:gdLst/>
              <a:ahLst/>
              <a:cxnLst/>
              <a:rect l="l" t="t" r="r" b="b"/>
              <a:pathLst>
                <a:path w="55174" h="47802" extrusionOk="0">
                  <a:moveTo>
                    <a:pt x="27654" y="1"/>
                  </a:moveTo>
                  <a:lnTo>
                    <a:pt x="1" y="15979"/>
                  </a:lnTo>
                  <a:lnTo>
                    <a:pt x="1" y="47802"/>
                  </a:lnTo>
                  <a:lnTo>
                    <a:pt x="27654" y="31957"/>
                  </a:lnTo>
                  <a:lnTo>
                    <a:pt x="55174" y="15979"/>
                  </a:lnTo>
                  <a:lnTo>
                    <a:pt x="27654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 userDrawn="1">
  <p:cSld name="CUSTOM_2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" name="Google Shape;283;p6"/>
          <p:cNvGrpSpPr/>
          <p:nvPr/>
        </p:nvGrpSpPr>
        <p:grpSpPr>
          <a:xfrm rot="10800000">
            <a:off x="11" y="4059387"/>
            <a:ext cx="2761414" cy="1094590"/>
            <a:chOff x="5543377" y="-26648"/>
            <a:chExt cx="3613943" cy="1432521"/>
          </a:xfrm>
        </p:grpSpPr>
        <p:sp>
          <p:nvSpPr>
            <p:cNvPr id="284" name="Google Shape;284;p6"/>
            <p:cNvSpPr/>
            <p:nvPr/>
          </p:nvSpPr>
          <p:spPr>
            <a:xfrm rot="-5400000">
              <a:off x="7539604" y="-62757"/>
              <a:ext cx="479036" cy="551254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rgbClr val="0C2E3A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5" name="Google Shape;285;p6"/>
            <p:cNvSpPr/>
            <p:nvPr/>
          </p:nvSpPr>
          <p:spPr>
            <a:xfrm rot="-5400000">
              <a:off x="7263962" y="-63926"/>
              <a:ext cx="479036" cy="553592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6" name="Google Shape;286;p6"/>
            <p:cNvSpPr/>
            <p:nvPr/>
          </p:nvSpPr>
          <p:spPr>
            <a:xfrm rot="-5400000">
              <a:off x="6437042" y="-62766"/>
              <a:ext cx="479036" cy="551271"/>
            </a:xfrm>
            <a:custGeom>
              <a:avLst/>
              <a:gdLst/>
              <a:ahLst/>
              <a:cxnLst/>
              <a:rect l="l" t="t" r="r" b="b"/>
              <a:pathLst>
                <a:path w="27654" h="31824" extrusionOk="0">
                  <a:moveTo>
                    <a:pt x="27653" y="1"/>
                  </a:moveTo>
                  <a:lnTo>
                    <a:pt x="0" y="15845"/>
                  </a:lnTo>
                  <a:lnTo>
                    <a:pt x="27653" y="31823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7" name="Google Shape;287;p6"/>
            <p:cNvSpPr/>
            <p:nvPr/>
          </p:nvSpPr>
          <p:spPr>
            <a:xfrm rot="-5400000">
              <a:off x="6849922" y="-201155"/>
              <a:ext cx="479036" cy="828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0" y="0"/>
                  </a:moveTo>
                  <a:lnTo>
                    <a:pt x="0" y="31823"/>
                  </a:lnTo>
                  <a:lnTo>
                    <a:pt x="134" y="31956"/>
                  </a:lnTo>
                  <a:lnTo>
                    <a:pt x="27653" y="47801"/>
                  </a:lnTo>
                  <a:lnTo>
                    <a:pt x="27653" y="15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8" name="Google Shape;288;p6"/>
            <p:cNvSpPr/>
            <p:nvPr/>
          </p:nvSpPr>
          <p:spPr>
            <a:xfrm rot="-5400000">
              <a:off x="8229270" y="-201155"/>
              <a:ext cx="479036" cy="828050"/>
            </a:xfrm>
            <a:custGeom>
              <a:avLst/>
              <a:gdLst/>
              <a:ahLst/>
              <a:cxnLst/>
              <a:rect l="l" t="t" r="r" b="b"/>
              <a:pathLst>
                <a:path w="27654" h="47802" extrusionOk="0">
                  <a:moveTo>
                    <a:pt x="27653" y="1"/>
                  </a:moveTo>
                  <a:lnTo>
                    <a:pt x="0" y="15979"/>
                  </a:lnTo>
                  <a:lnTo>
                    <a:pt x="0" y="47802"/>
                  </a:lnTo>
                  <a:lnTo>
                    <a:pt x="134" y="47802"/>
                  </a:lnTo>
                  <a:lnTo>
                    <a:pt x="27653" y="31824"/>
                  </a:lnTo>
                  <a:lnTo>
                    <a:pt x="2765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89" name="Google Shape;289;p6"/>
            <p:cNvSpPr/>
            <p:nvPr/>
          </p:nvSpPr>
          <p:spPr>
            <a:xfrm rot="-5400000">
              <a:off x="8643318" y="-63918"/>
              <a:ext cx="476733" cy="551271"/>
            </a:xfrm>
            <a:custGeom>
              <a:avLst/>
              <a:gdLst/>
              <a:ahLst/>
              <a:cxnLst/>
              <a:rect l="l" t="t" r="r" b="b"/>
              <a:pathLst>
                <a:path w="27521" h="31824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823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0" name="Google Shape;290;p6"/>
            <p:cNvSpPr/>
            <p:nvPr/>
          </p:nvSpPr>
          <p:spPr>
            <a:xfrm rot="-5400000">
              <a:off x="7816399" y="-62757"/>
              <a:ext cx="479036" cy="551254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A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1" name="Google Shape;291;p6"/>
            <p:cNvSpPr/>
            <p:nvPr/>
          </p:nvSpPr>
          <p:spPr>
            <a:xfrm rot="-5400000">
              <a:off x="7539604" y="-62757"/>
              <a:ext cx="479036" cy="551254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27653" y="0"/>
                  </a:moveTo>
                  <a:lnTo>
                    <a:pt x="0" y="15978"/>
                  </a:lnTo>
                  <a:lnTo>
                    <a:pt x="27653" y="31823"/>
                  </a:lnTo>
                  <a:lnTo>
                    <a:pt x="276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2" name="Google Shape;292;p6"/>
            <p:cNvSpPr/>
            <p:nvPr/>
          </p:nvSpPr>
          <p:spPr>
            <a:xfrm rot="-5400000">
              <a:off x="7263962" y="-63926"/>
              <a:ext cx="479036" cy="553592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73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3" name="Google Shape;293;p6"/>
            <p:cNvSpPr/>
            <p:nvPr/>
          </p:nvSpPr>
          <p:spPr>
            <a:xfrm rot="-5400000">
              <a:off x="7265113" y="413968"/>
              <a:ext cx="476733" cy="553592"/>
            </a:xfrm>
            <a:custGeom>
              <a:avLst/>
              <a:gdLst/>
              <a:ahLst/>
              <a:cxnLst/>
              <a:rect l="l" t="t" r="r" b="b"/>
              <a:pathLst>
                <a:path w="27521" h="31958" extrusionOk="0">
                  <a:moveTo>
                    <a:pt x="27520" y="1"/>
                  </a:moveTo>
                  <a:lnTo>
                    <a:pt x="1" y="15979"/>
                  </a:lnTo>
                  <a:lnTo>
                    <a:pt x="27520" y="31957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4" name="Google Shape;294;p6"/>
            <p:cNvSpPr/>
            <p:nvPr/>
          </p:nvSpPr>
          <p:spPr>
            <a:xfrm rot="-5400000">
              <a:off x="7540756" y="415137"/>
              <a:ext cx="476733" cy="551254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1" y="0"/>
                  </a:moveTo>
                  <a:lnTo>
                    <a:pt x="1" y="31823"/>
                  </a:lnTo>
                  <a:lnTo>
                    <a:pt x="27520" y="159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5" name="Google Shape;295;p6"/>
            <p:cNvSpPr/>
            <p:nvPr/>
          </p:nvSpPr>
          <p:spPr>
            <a:xfrm rot="-5400000">
              <a:off x="7263962" y="-63926"/>
              <a:ext cx="479036" cy="553592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8001B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6" name="Google Shape;296;p6"/>
            <p:cNvSpPr/>
            <p:nvPr/>
          </p:nvSpPr>
          <p:spPr>
            <a:xfrm rot="-5400000">
              <a:off x="6852226" y="277891"/>
              <a:ext cx="476733" cy="825746"/>
            </a:xfrm>
            <a:custGeom>
              <a:avLst/>
              <a:gdLst/>
              <a:ahLst/>
              <a:cxnLst/>
              <a:rect l="l" t="t" r="r" b="b"/>
              <a:pathLst>
                <a:path w="27521" h="47669" extrusionOk="0">
                  <a:moveTo>
                    <a:pt x="27520" y="1"/>
                  </a:moveTo>
                  <a:lnTo>
                    <a:pt x="1" y="15845"/>
                  </a:lnTo>
                  <a:lnTo>
                    <a:pt x="1" y="47668"/>
                  </a:lnTo>
                  <a:lnTo>
                    <a:pt x="27520" y="31823"/>
                  </a:lnTo>
                  <a:lnTo>
                    <a:pt x="27520" y="31690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7" name="Google Shape;297;p6"/>
            <p:cNvSpPr/>
            <p:nvPr/>
          </p:nvSpPr>
          <p:spPr>
            <a:xfrm rot="-5400000">
              <a:off x="5553199" y="611305"/>
              <a:ext cx="139273" cy="158917"/>
            </a:xfrm>
            <a:custGeom>
              <a:avLst/>
              <a:gdLst/>
              <a:ahLst/>
              <a:cxnLst/>
              <a:rect l="l" t="t" r="r" b="b"/>
              <a:pathLst>
                <a:path w="8040" h="9174" extrusionOk="0">
                  <a:moveTo>
                    <a:pt x="8040" y="0"/>
                  </a:moveTo>
                  <a:lnTo>
                    <a:pt x="1" y="4604"/>
                  </a:lnTo>
                  <a:lnTo>
                    <a:pt x="8040" y="9174"/>
                  </a:lnTo>
                  <a:lnTo>
                    <a:pt x="8040" y="0"/>
                  </a:lnTo>
                  <a:close/>
                </a:path>
              </a:pathLst>
            </a:custGeom>
            <a:solidFill>
              <a:srgbClr val="01879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8" name="Google Shape;298;p6"/>
            <p:cNvSpPr/>
            <p:nvPr/>
          </p:nvSpPr>
          <p:spPr>
            <a:xfrm rot="-5400000">
              <a:off x="5886623" y="414843"/>
              <a:ext cx="476733" cy="551843"/>
            </a:xfrm>
            <a:custGeom>
              <a:avLst/>
              <a:gdLst/>
              <a:ahLst/>
              <a:cxnLst/>
              <a:rect l="l" t="t" r="r" b="b"/>
              <a:pathLst>
                <a:path w="27521" h="31857" extrusionOk="0">
                  <a:moveTo>
                    <a:pt x="1" y="0"/>
                  </a:moveTo>
                  <a:lnTo>
                    <a:pt x="1" y="31857"/>
                  </a:lnTo>
                  <a:lnTo>
                    <a:pt x="27520" y="15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DCDC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299" name="Google Shape;299;p6"/>
            <p:cNvSpPr/>
            <p:nvPr/>
          </p:nvSpPr>
          <p:spPr>
            <a:xfrm rot="-5400000">
              <a:off x="8404961" y="653513"/>
              <a:ext cx="953448" cy="551271"/>
            </a:xfrm>
            <a:custGeom>
              <a:avLst/>
              <a:gdLst/>
              <a:ahLst/>
              <a:cxnLst/>
              <a:rect l="l" t="t" r="r" b="b"/>
              <a:pathLst>
                <a:path w="55041" h="31824" extrusionOk="0">
                  <a:moveTo>
                    <a:pt x="27521" y="1"/>
                  </a:moveTo>
                  <a:lnTo>
                    <a:pt x="1" y="15979"/>
                  </a:lnTo>
                  <a:lnTo>
                    <a:pt x="27521" y="31823"/>
                  </a:lnTo>
                  <a:lnTo>
                    <a:pt x="55040" y="15979"/>
                  </a:lnTo>
                  <a:lnTo>
                    <a:pt x="2752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0" name="Google Shape;300;p6"/>
            <p:cNvSpPr/>
            <p:nvPr/>
          </p:nvSpPr>
          <p:spPr>
            <a:xfrm rot="-5400000">
              <a:off x="8230422" y="276739"/>
              <a:ext cx="476733" cy="828050"/>
            </a:xfrm>
            <a:custGeom>
              <a:avLst/>
              <a:gdLst/>
              <a:ahLst/>
              <a:cxnLst/>
              <a:rect l="l" t="t" r="r" b="b"/>
              <a:pathLst>
                <a:path w="27521" h="47802" extrusionOk="0">
                  <a:moveTo>
                    <a:pt x="1" y="1"/>
                  </a:moveTo>
                  <a:lnTo>
                    <a:pt x="1" y="31824"/>
                  </a:lnTo>
                  <a:lnTo>
                    <a:pt x="27520" y="47802"/>
                  </a:lnTo>
                  <a:lnTo>
                    <a:pt x="27520" y="1597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1" name="Google Shape;301;p6"/>
            <p:cNvSpPr/>
            <p:nvPr/>
          </p:nvSpPr>
          <p:spPr>
            <a:xfrm rot="-5400000">
              <a:off x="7817551" y="415137"/>
              <a:ext cx="476733" cy="551254"/>
            </a:xfrm>
            <a:custGeom>
              <a:avLst/>
              <a:gdLst/>
              <a:ahLst/>
              <a:cxnLst/>
              <a:rect l="l" t="t" r="r" b="b"/>
              <a:pathLst>
                <a:path w="27521" h="31823" extrusionOk="0">
                  <a:moveTo>
                    <a:pt x="27520" y="0"/>
                  </a:moveTo>
                  <a:lnTo>
                    <a:pt x="1" y="15845"/>
                  </a:lnTo>
                  <a:lnTo>
                    <a:pt x="27520" y="31823"/>
                  </a:lnTo>
                  <a:lnTo>
                    <a:pt x="2752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2" name="Google Shape;302;p6"/>
            <p:cNvSpPr/>
            <p:nvPr/>
          </p:nvSpPr>
          <p:spPr>
            <a:xfrm rot="-5400000">
              <a:off x="7816399" y="-62757"/>
              <a:ext cx="479036" cy="551254"/>
            </a:xfrm>
            <a:custGeom>
              <a:avLst/>
              <a:gdLst/>
              <a:ahLst/>
              <a:cxnLst/>
              <a:rect l="l" t="t" r="r" b="b"/>
              <a:pathLst>
                <a:path w="27654" h="31823" extrusionOk="0">
                  <a:moveTo>
                    <a:pt x="0" y="0"/>
                  </a:moveTo>
                  <a:lnTo>
                    <a:pt x="0" y="31823"/>
                  </a:lnTo>
                  <a:lnTo>
                    <a:pt x="27653" y="158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3" name="Google Shape;303;p6"/>
            <p:cNvSpPr/>
            <p:nvPr/>
          </p:nvSpPr>
          <p:spPr>
            <a:xfrm rot="-5400000">
              <a:off x="7263962" y="-63926"/>
              <a:ext cx="479036" cy="553592"/>
            </a:xfrm>
            <a:custGeom>
              <a:avLst/>
              <a:gdLst/>
              <a:ahLst/>
              <a:cxnLst/>
              <a:rect l="l" t="t" r="r" b="b"/>
              <a:pathLst>
                <a:path w="27654" h="31958" extrusionOk="0">
                  <a:moveTo>
                    <a:pt x="0" y="1"/>
                  </a:moveTo>
                  <a:lnTo>
                    <a:pt x="0" y="31957"/>
                  </a:lnTo>
                  <a:lnTo>
                    <a:pt x="27653" y="1597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304" name="Google Shape;304;p6"/>
            <p:cNvSpPr/>
            <p:nvPr/>
          </p:nvSpPr>
          <p:spPr>
            <a:xfrm rot="-5400000">
              <a:off x="7163985" y="515124"/>
              <a:ext cx="953448" cy="828050"/>
            </a:xfrm>
            <a:custGeom>
              <a:avLst/>
              <a:gdLst/>
              <a:ahLst/>
              <a:cxnLst/>
              <a:rect l="l" t="t" r="r" b="b"/>
              <a:pathLst>
                <a:path w="55041" h="47802" extrusionOk="0">
                  <a:moveTo>
                    <a:pt x="55040" y="1"/>
                  </a:moveTo>
                  <a:lnTo>
                    <a:pt x="27521" y="15979"/>
                  </a:lnTo>
                  <a:lnTo>
                    <a:pt x="1" y="31957"/>
                  </a:lnTo>
                  <a:lnTo>
                    <a:pt x="27521" y="47802"/>
                  </a:lnTo>
                  <a:lnTo>
                    <a:pt x="55040" y="31957"/>
                  </a:lnTo>
                  <a:lnTo>
                    <a:pt x="550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cxnSp>
        <p:nvCxnSpPr>
          <p:cNvPr id="306" name="Google Shape;306;p6"/>
          <p:cNvCxnSpPr/>
          <p:nvPr/>
        </p:nvCxnSpPr>
        <p:spPr>
          <a:xfrm>
            <a:off x="8634675" y="-1604650"/>
            <a:ext cx="0" cy="2664900"/>
          </a:xfrm>
          <a:prstGeom prst="straightConnector1">
            <a:avLst/>
          </a:prstGeom>
          <a:noFill/>
          <a:ln w="28575" cap="flat" cmpd="sng">
            <a:solidFill>
              <a:srgbClr val="F5340B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CUSTOM_3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15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8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60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72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B5E53-0EF1-4941-92BB-779CA702A5C8}" type="datetimeFigureOut">
              <a:rPr lang="fa-IR">
                <a:solidFill>
                  <a:prstClr val="black">
                    <a:tint val="75000"/>
                  </a:prstClr>
                </a:solidFill>
              </a:rPr>
              <a:pPr/>
              <a:t>09/06/1447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5971-F5E3-4803-9125-4B6DAE02740D}" type="slidenum">
              <a:rPr lang="fa-I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1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9E6E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Arvo"/>
              <a:buChar char="●"/>
              <a:defRPr sz="1800"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○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■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●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○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■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●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rvo"/>
              <a:buChar char="○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Arvo"/>
              <a:buChar char="■"/>
              <a:defRPr>
                <a:solidFill>
                  <a:srgbClr val="434343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cs typeface="B Titr" panose="00000700000000000000" pitchFamily="2" charset="-78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s" smtClean="0"/>
              <a:pPr/>
              <a:t>‹#›</a:t>
            </a:fld>
            <a:endParaRPr lang="e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Shabnam" panose="020B0603030804020204" pitchFamily="34" charset="-78"/>
          <a:ea typeface="Shabnam" panose="020B0603030804020204" pitchFamily="34" charset="-78"/>
          <a:cs typeface="Shabnam" panose="020B0603030804020204" pitchFamily="34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>
              <a:buClrTx/>
              <a:buFontTx/>
              <a:buNone/>
            </a:pPr>
            <a:fld id="{C11B5E53-0EF1-4941-92BB-779CA702A5C8}" type="datetimeFigureOut">
              <a:rPr lang="fa-IR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pPr rtl="1">
                <a:buClrTx/>
                <a:buFontTx/>
                <a:buNone/>
              </a:pPr>
              <a:t>09/06/1447</a:t>
            </a:fld>
            <a:endParaRPr lang="fa-IR" kern="1200">
              <a:solidFill>
                <a:prstClr val="black">
                  <a:tint val="7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>
              <a:buClrTx/>
              <a:buFontTx/>
              <a:buNone/>
            </a:pPr>
            <a:endParaRPr lang="fa-IR" kern="1200">
              <a:solidFill>
                <a:prstClr val="black">
                  <a:tint val="7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>
              <a:buClrTx/>
              <a:buFontTx/>
              <a:buNone/>
            </a:pPr>
            <a:fld id="{572C5971-F5E3-4803-9125-4B6DAE02740D}" type="slidenum">
              <a:rPr lang="fa-IR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pPr rtl="1">
                <a:buClrTx/>
                <a:buFontTx/>
                <a:buNone/>
              </a:pPr>
              <a:t>‹#›</a:t>
            </a:fld>
            <a:endParaRPr lang="fa-IR" kern="1200">
              <a:solidFill>
                <a:prstClr val="black">
                  <a:tint val="75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27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6E1"/>
        </a:solid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1"/>
          <p:cNvSpPr txBox="1">
            <a:spLocks noGrp="1"/>
          </p:cNvSpPr>
          <p:nvPr>
            <p:ph type="ctrTitle"/>
          </p:nvPr>
        </p:nvSpPr>
        <p:spPr>
          <a:xfrm>
            <a:off x="1375151" y="605068"/>
            <a:ext cx="7924425" cy="259942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rtl="1"/>
            <a:br>
              <a:rPr lang="fa-IR" sz="32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</a:br>
            <a:br>
              <a:rPr lang="fa-IR" sz="32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</a:br>
            <a:r>
              <a:rPr lang="fa-IR" sz="32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اعتبارسنجی و تحلیل استنادی مقالات</a:t>
            </a:r>
            <a:br>
              <a:rPr lang="fa-IR" sz="32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</a:br>
            <a:br>
              <a:rPr lang="fa-IR" sz="32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</a:br>
            <a: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با استفاده از پایگاه‌های استنادی</a:t>
            </a:r>
            <a:b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</a:br>
            <a: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 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(</a:t>
            </a:r>
            <a:r>
              <a:rPr lang="en-US" sz="32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WoS</a:t>
            </a:r>
            <a:r>
              <a:rPr lang="en-US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 &amp; Scopus) </a:t>
            </a:r>
            <a:b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</a:br>
            <a: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  <a:t> و ابزارهای هوش مصنوعی</a:t>
            </a:r>
            <a:br>
              <a:rPr lang="fa-I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Titr" panose="00000700000000000000" pitchFamily="2" charset="-78"/>
              </a:rPr>
            </a:br>
            <a:endParaRPr sz="3200" dirty="0">
              <a:ln>
                <a:solidFill>
                  <a:srgbClr val="00206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392755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1600" dirty="0">
                <a:cs typeface="B Titr" panose="00000700000000000000" pitchFamily="2" charset="-78"/>
              </a:rPr>
              <a:t>ارائه دهنده: عارفه کلوانی</a:t>
            </a: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" t="4596" r="324" b="6618"/>
          <a:stretch/>
        </p:blipFill>
        <p:spPr>
          <a:xfrm>
            <a:off x="0" y="0"/>
            <a:ext cx="9144000" cy="500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91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مثال: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machine learning for breast cancer detection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20962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کیفی‌سازی استناد (شاه‌کلید داوری علمی)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scite.ai</a:t>
            </a:r>
            <a:endParaRPr lang="fa-IR" sz="30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034444"/>
            <a:ext cx="83386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</a:t>
            </a:r>
            <a:r>
              <a:rPr lang="en-US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Smart Citations (Supporting/Contrasting)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جستجوی عنوان مقاله، مشاهده نسبت حمایتی (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Supporting)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در مقابل نقدی (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Contrasting).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کاربرد حیاتی: اگر مقاله اصلی که می‌خواهید در بحث خود استفاده کنید،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بالایی دارد، آن را یک حقیقت قطعی فرض نکنید.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بالا = پرچم قرمز.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</a:t>
            </a:r>
            <a:r>
              <a:rPr lang="en-US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Citation Statement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کلیک بر هر استناد و مشاهده جمله دقیق مقاله استناددهنده.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مثال جذاب: </a:t>
            </a:r>
            <a:r>
              <a:rPr lang="en-US" sz="16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scite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به شما نشان می‌دهد که مقاله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A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در مورد مقاله شما گفته: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“Although study B found a correlation, our results could not replicate the finding..."</a:t>
            </a:r>
          </a:p>
        </p:txBody>
      </p:sp>
    </p:spTree>
    <p:extLst>
      <p:ext uri="{BB962C8B-B14F-4D97-AF65-F5344CB8AC3E}">
        <p14:creationId xmlns:p14="http://schemas.microsoft.com/office/powerpoint/2010/main" val="230958785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1904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9192" y="4336676"/>
            <a:ext cx="4830856" cy="3000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>
              <a:buClrTx/>
              <a:buFontTx/>
              <a:buNone/>
            </a:pPr>
            <a:r>
              <a:rPr lang="en-US" sz="1350" kern="1200" dirty="0">
                <a:solidFill>
                  <a:prstClr val="black"/>
                </a:solidFill>
                <a:latin typeface="Calibri" panose="020F0502020204030204"/>
              </a:rPr>
              <a:t>Are probiotics effective for IBS?</a:t>
            </a:r>
            <a:endParaRPr lang="fa-IR" sz="1350" kern="12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161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09" y="110939"/>
            <a:ext cx="8895230" cy="478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51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43133" y="23489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ctr" rtl="1">
              <a:buSzPts val="3000"/>
              <a:defRPr/>
            </a:pPr>
            <a:r>
              <a:rPr lang="fa-IR" sz="4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بخش سوم:</a:t>
            </a:r>
          </a:p>
          <a:p>
            <a:pPr algn="ctr" rtl="1">
              <a:buSzPts val="3000"/>
              <a:defRPr/>
            </a:pPr>
            <a:r>
              <a:rPr lang="fa-IR" sz="4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کاربرد عملی و جمع‌بندی</a:t>
            </a:r>
          </a:p>
        </p:txBody>
      </p:sp>
    </p:spTree>
    <p:extLst>
      <p:ext uri="{BB962C8B-B14F-4D97-AF65-F5344CB8AC3E}">
        <p14:creationId xmlns:p14="http://schemas.microsoft.com/office/powerpoint/2010/main" val="2704913082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نقشه راه عملی: فلوچارت ترکیبی (استراتژی داوری)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22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بررسی رسمی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</a:t>
            </a:r>
            <a:r>
              <a:rPr lang="en-US" sz="18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WoS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/Scopus)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اعتبار سنجی ژورنال و نویسنده.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فیلتر کمی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(Google Scholar)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تأیید رشد استنادی.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۳. فیلتر کیفی حیاتی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scite.ai)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) : آیا مقاله بحث‌برانگیز است؟ (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بالا = پرچم قرمز).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۴. فیلتر نقد عمیق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(Semantic Scholar)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آیا محدودیت‌ها، یافته‌ها را بی‌اعتبار می‌کند؟</a:t>
            </a:r>
          </a:p>
        </p:txBody>
      </p:sp>
    </p:spTree>
    <p:extLst>
      <p:ext uri="{BB962C8B-B14F-4D97-AF65-F5344CB8AC3E}">
        <p14:creationId xmlns:p14="http://schemas.microsoft.com/office/powerpoint/2010/main" val="71330886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مثال عملی: 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تحلیل زنده یک مقاله جنجالی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(Case Study)</a:t>
            </a:r>
            <a:endParaRPr lang="fa-IR" sz="30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مقاله پیشنهادی: "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The effect of nurse floating on patient safety and quality of care: A systematic review."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 در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Scopus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بررسی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نویسنده اصلی.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 در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scite.ai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پیدا کردن حداقل یک جمله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که نتایج این مرور نظام‌مند را زیر سوال برده است.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 در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Semantic Scholar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استخراج سریع نقاط ضعف اصلی (مثلاً عدم لحاظ فرهنگ بیمارستان‌ها) برای داوری.</a:t>
            </a:r>
          </a:p>
        </p:txBody>
      </p:sp>
    </p:spTree>
    <p:extLst>
      <p:ext uri="{BB962C8B-B14F-4D97-AF65-F5344CB8AC3E}">
        <p14:creationId xmlns:p14="http://schemas.microsoft.com/office/powerpoint/2010/main" val="304775511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43133" y="7614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ct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چک‌لیست ۳۰ ثانیه‌ای داوری مقاله (برای ارزیابی منابع دانشجویان)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22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کیفیت استناد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(scite.ai)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استنادات نقدی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) نباید به طور غیرمعمولی زیاد باشد.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روند استناد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(GS)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مقاله نباید "مرده" باشد؛ روند استناد در ۲ سال اخیر باید صعودی باشد.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۳. اعتبار رسمی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(</a:t>
            </a:r>
            <a:r>
              <a:rPr lang="en-US" sz="18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WoS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/Scopus)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نویسنده دارای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معقول باشد.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۴. نقد هوشمند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 (Semantic Scholar)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محدودیت‌های کلیدی مقاله، نتیجه اصلی آن را نقض نکند.</a:t>
            </a:r>
          </a:p>
        </p:txBody>
      </p:sp>
    </p:spTree>
    <p:extLst>
      <p:ext uri="{BB962C8B-B14F-4D97-AF65-F5344CB8AC3E}">
        <p14:creationId xmlns:p14="http://schemas.microsoft.com/office/powerpoint/2010/main" val="198201988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اشتباهات رایج اساتید در تحلیل مقالات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اعتماد صرف به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IF: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نادیده گرفتن نقدهای داخلی مقاله در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scite.ai.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نادیده گرفتن شاخص‌های کیفی: بسنده کردن به </a:t>
            </a:r>
            <a:r>
              <a:rPr lang="en-US" sz="18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CiteScore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به جای استفاده از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SJR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در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Scopus.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۳. غفلت از نقد هوشمند: تلاش برای خواندن تمام محدودیت‌ها، به جای استفاده از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AI Summary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در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Semantic Scholar.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۴. انتخاب منابع "قدیمی": استفاده از مقالات پر استناد قدیمی که فاقد رشد استنادی جدید هستند.</a:t>
            </a:r>
          </a:p>
        </p:txBody>
      </p:sp>
    </p:spTree>
    <p:extLst>
      <p:ext uri="{BB962C8B-B14F-4D97-AF65-F5344CB8AC3E}">
        <p14:creationId xmlns:p14="http://schemas.microsoft.com/office/powerpoint/2010/main" val="157882895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گام‌های عملی برای ارزیابی نشریه و مقاله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en-US" sz="3000" dirty="0" err="1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WoS</a:t>
            </a: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330433" y="1034444"/>
            <a:ext cx="833860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</a:t>
            </a:r>
            <a:r>
              <a:rPr lang="en-US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Journal Citation Reports (JCR)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جستجوی نشریه و استخراج رتبه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IF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و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Quartile (Q1-Q4).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نکته مهم: برای ارتقاء، رتبه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Q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مجله باید در دسته تخصصی شما (پرستاری) بررسی شود.</a:t>
            </a:r>
          </a:p>
          <a:p>
            <a:pPr algn="just" rtl="1">
              <a:lnSpc>
                <a:spcPct val="200000"/>
              </a:lnSpc>
              <a:buClrTx/>
            </a:pP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</a:t>
            </a:r>
            <a:r>
              <a:rPr lang="en-US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Citation Report &amp; Times Cited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جستجوی مقاله و مشاهده نمودار رشد استنادی.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کاربرد عملی: شناسایی مقالات "بنیادین"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(Foundational Papers)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 که مرجع اصلی تدریس و پژوهش هستند.</a:t>
            </a:r>
          </a:p>
        </p:txBody>
      </p:sp>
    </p:spTree>
    <p:extLst>
      <p:ext uri="{BB962C8B-B14F-4D97-AF65-F5344CB8AC3E}">
        <p14:creationId xmlns:p14="http://schemas.microsoft.com/office/powerpoint/2010/main" val="382209651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جمع‌بندی و گام بعدی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(Take-Home Message)</a:t>
            </a:r>
            <a:endParaRPr lang="fa-IR" sz="30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800154"/>
            <a:ext cx="8338603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دستاورد امروز: شما اکنون ابزاری ترکیبی در اختیار دارید که می‌تواند قدرت </a:t>
            </a:r>
            <a:r>
              <a:rPr lang="en-US" sz="18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WoS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/Scopus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را با سرعت و هوشمندی ابزارهای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AI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ترکیب کند.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پیام نهایی: تحلیل استنادی، تضمین می‌کند که دانش شما اعتبارسنجی شده است.</a:t>
            </a:r>
          </a:p>
        </p:txBody>
      </p:sp>
    </p:spTree>
    <p:extLst>
      <p:ext uri="{BB962C8B-B14F-4D97-AF65-F5344CB8AC3E}">
        <p14:creationId xmlns:p14="http://schemas.microsoft.com/office/powerpoint/2010/main" val="1047212557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تکلیف عملی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(Homework)</a:t>
            </a:r>
            <a:endParaRPr lang="fa-IR" sz="30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تکلیف: یک مقاله جنجالی در حوزه خود را در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scite.ai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جستجو کرده و گزارش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Contrasting Citations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آن را بررسی کنید.</a:t>
            </a:r>
          </a:p>
        </p:txBody>
      </p:sp>
    </p:spTree>
    <p:extLst>
      <p:ext uri="{BB962C8B-B14F-4D97-AF65-F5344CB8AC3E}">
        <p14:creationId xmlns:p14="http://schemas.microsoft.com/office/powerpoint/2010/main" val="3054835942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559033" y="20822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ctr" rtl="1">
              <a:buSzPts val="3000"/>
              <a:defRPr/>
            </a:pPr>
            <a:r>
              <a:rPr lang="fa-IR" sz="4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پرسش و پاسخ </a:t>
            </a:r>
            <a:r>
              <a:rPr lang="en-US" sz="4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Q&amp;A)</a:t>
            </a:r>
            <a:r>
              <a:rPr lang="fa-IR" sz="4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0711616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24"/>
          <p:cNvSpPr txBox="1">
            <a:spLocks noGrp="1"/>
          </p:cNvSpPr>
          <p:nvPr>
            <p:ph type="ctrTitle"/>
          </p:nvPr>
        </p:nvSpPr>
        <p:spPr>
          <a:xfrm>
            <a:off x="1795512" y="1545452"/>
            <a:ext cx="55530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4800" dirty="0"/>
              <a:t>با تشکر از توجه شما</a:t>
            </a:r>
            <a:endParaRPr sz="4800"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en-US" sz="2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sz="2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گام‌های عملی برای ارزیابی نویسنده و شاخص‌های کیفی </a:t>
            </a:r>
            <a:r>
              <a:rPr lang="en-US" sz="24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Scopus</a:t>
            </a:r>
            <a:endParaRPr lang="fa-IR" sz="24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449797" y="1034444"/>
            <a:ext cx="833860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</a:t>
            </a:r>
            <a:r>
              <a:rPr lang="en-US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Author Search &amp; H-Index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جستجوی نام نویسنده و مشاهده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و نمودار همکاری‌ها.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کاربرد عملی: ارزیابی سریع اعتبار نویسنده یک مقاله: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نشان‌دهنده پایداری و تأثیرگذاری بلندمدت نویسنده است.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 </a:t>
            </a:r>
            <a:r>
              <a:rPr lang="en-US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SJR </a:t>
            </a:r>
            <a:r>
              <a:rPr lang="fa-IR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و </a:t>
            </a:r>
            <a:r>
              <a:rPr lang="en-US" sz="16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SNIP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استفاده از ابزار </a:t>
            </a:r>
            <a:r>
              <a:rPr lang="en-US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Compare Sources </a:t>
            </a:r>
            <a:r>
              <a:rPr lang="fa-IR" sz="16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و مقایسه این شاخص‌ها.</a:t>
            </a:r>
          </a:p>
        </p:txBody>
      </p:sp>
    </p:spTree>
    <p:extLst>
      <p:ext uri="{BB962C8B-B14F-4D97-AF65-F5344CB8AC3E}">
        <p14:creationId xmlns:p14="http://schemas.microsoft.com/office/powerpoint/2010/main" val="260098550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سریع و روند استنادی  </a:t>
            </a:r>
            <a:r>
              <a:rPr lang="en-US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Google Scholar: H-Index</a:t>
            </a:r>
            <a:endParaRPr lang="fa-IR" sz="3000" dirty="0">
              <a:ln>
                <a:solidFill>
                  <a:srgbClr val="002060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51397" y="1034444"/>
            <a:ext cx="833860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۱. روند استناد </a:t>
            </a:r>
            <a:r>
              <a:rPr lang="en-US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(Citation Trend)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جستجوی مقاله، کلیک بر "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Cited by"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و مشاهده تاریخ استنادها.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نکته مهم: اگر یک مقاله ۵ ساله، تمام استنادهایش را در ۲ سال اول گرفته باشد، نشان می‌دهد که "دوره اوج" مقاله گذشته است و شاید دیگر دانش روز نباشد.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۲.</a:t>
            </a: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cs typeface="B Koodak" panose="00000700000000000000" pitchFamily="2" charset="-78"/>
              </a:rPr>
              <a:t> نویسنده</a:t>
            </a: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 </a:t>
            </a:r>
            <a:r>
              <a:rPr lang="en-US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 </a:t>
            </a: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: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عملیات: ورود به پروفایل عمومی نویسنده، مشاهده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H-Index.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کاربرد عملی: اولین فیلتر برای تأیید اعتبار نویسنده.</a:t>
            </a:r>
          </a:p>
        </p:txBody>
      </p:sp>
    </p:spTree>
    <p:extLst>
      <p:ext uri="{BB962C8B-B14F-4D97-AF65-F5344CB8AC3E}">
        <p14:creationId xmlns:p14="http://schemas.microsoft.com/office/powerpoint/2010/main" val="93087757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r" rtl="1">
              <a:buSzPts val="3000"/>
              <a:defRPr/>
            </a:pPr>
            <a:r>
              <a:rPr lang="fa-IR" sz="3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چالش دسترسی و معرفی ابزارهای هوشمند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500597" y="1558854"/>
            <a:ext cx="8338603" cy="334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نکته: ابزارهای هوشمند برای افزایش سرعت و عمق کیفی تحلیل و همچنین در زمان محدودیت دسترسی ضروری هستند.</a:t>
            </a: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آنچه </a:t>
            </a:r>
            <a:r>
              <a:rPr lang="en-US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AI </a:t>
            </a:r>
            <a:r>
              <a:rPr lang="fa-IR" sz="1800" b="1" kern="1200" dirty="0">
                <a:solidFill>
                  <a:srgbClr val="0070C0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به ما می‌دهد:</a:t>
            </a:r>
            <a:endParaRPr lang="en-US" sz="1800" b="1" kern="1200" dirty="0">
              <a:solidFill>
                <a:srgbClr val="0070C0"/>
              </a:solidFill>
              <a:latin typeface="Calibri" panose="020F0502020204030204"/>
              <a:ea typeface="+mn-ea"/>
              <a:cs typeface="B Koodak" panose="00000700000000000000" pitchFamily="2" charset="-78"/>
            </a:endParaRPr>
          </a:p>
          <a:p>
            <a:pPr algn="just" rtl="1">
              <a:lnSpc>
                <a:spcPct val="200000"/>
              </a:lnSpc>
              <a:buClrTx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تحلیل شبکه استنادی آزاد (جایگزین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Scopus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)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cs typeface="B Koodak" panose="00000700000000000000" pitchFamily="2" charset="-78"/>
              </a:rPr>
              <a:t>Open Alex</a:t>
            </a:r>
          </a:p>
          <a:p>
            <a:pPr algn="just" rtl="1">
              <a:lnSpc>
                <a:spcPct val="200000"/>
              </a:lnSpc>
              <a:buClrTx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خلاصه و نقد هوشمند مقاله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cs typeface="B Koodak" panose="00000700000000000000" pitchFamily="2" charset="-78"/>
              </a:rPr>
              <a:t> Semantic Scholar </a:t>
            </a:r>
            <a:endParaRPr lang="fa-IR" sz="1800" b="1" kern="1200" dirty="0">
              <a:solidFill>
                <a:srgbClr val="0070C0"/>
              </a:solidFill>
              <a:latin typeface="Calibri" panose="020F0502020204030204"/>
              <a:ea typeface="+mn-ea"/>
              <a:cs typeface="B Koodak" panose="00000700000000000000" pitchFamily="2" charset="-78"/>
            </a:endParaRPr>
          </a:p>
          <a:p>
            <a:pPr algn="just" rtl="1">
              <a:lnSpc>
                <a:spcPct val="200000"/>
              </a:lnSpc>
              <a:buClrTx/>
              <a:buFontTx/>
              <a:buNone/>
            </a:pP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کیفی‌سازی استناد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cs typeface="B Koodak" panose="00000700000000000000" pitchFamily="2" charset="-78"/>
              </a:rPr>
              <a:t> scite.ai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cs typeface="B Koodak" panose="00000700000000000000" pitchFamily="2" charset="-78"/>
              </a:rPr>
              <a:t> </a:t>
            </a:r>
            <a:r>
              <a:rPr lang="fa-IR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 </a:t>
            </a:r>
            <a:r>
              <a:rPr lang="en-US" sz="1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B Koodak" panose="00000700000000000000" pitchFamily="2" charset="-78"/>
              </a:rPr>
              <a:t>(Supporting vs. Contrasting)</a:t>
            </a:r>
          </a:p>
        </p:txBody>
      </p:sp>
    </p:spTree>
    <p:extLst>
      <p:ext uri="{BB962C8B-B14F-4D97-AF65-F5344CB8AC3E}">
        <p14:creationId xmlns:p14="http://schemas.microsoft.com/office/powerpoint/2010/main" val="12107784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93933" y="22727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algn="ctr" rtl="1">
              <a:buSzPts val="3000"/>
              <a:defRPr/>
            </a:pPr>
            <a:r>
              <a:rPr lang="fa-IR" sz="4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بخش دوم: </a:t>
            </a:r>
          </a:p>
          <a:p>
            <a:pPr algn="ctr" rtl="1">
              <a:buSzPts val="3000"/>
              <a:defRPr/>
            </a:pPr>
            <a:r>
              <a:rPr lang="fa-IR" sz="400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ابزارهای هوشمند</a:t>
            </a:r>
          </a:p>
        </p:txBody>
      </p:sp>
    </p:spTree>
    <p:extLst>
      <p:ext uri="{BB962C8B-B14F-4D97-AF65-F5344CB8AC3E}">
        <p14:creationId xmlns:p14="http://schemas.microsoft.com/office/powerpoint/2010/main" val="66380044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Barlow Condensed SemiBold"/>
              <a:buNone/>
              <a:tabLst/>
              <a:defRPr/>
            </a:pPr>
            <a:r>
              <a:rPr kumimoji="0" lang="en-US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 </a:t>
            </a:r>
            <a:r>
              <a:rPr kumimoji="0" lang="fa-IR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نقشه شبکه علمی آزاد جایگزین </a:t>
            </a:r>
            <a:r>
              <a:rPr kumimoji="0" lang="en-US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(Scopus)</a:t>
            </a:r>
            <a:endParaRPr kumimoji="0" lang="fa-IR" sz="3000" b="0" i="0" u="none" strike="noStrike" kern="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B Titr" panose="00000700000000000000" pitchFamily="2" charset="-78"/>
              <a:sym typeface="Barlow Condensed SemiBold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Barlow Condensed SemiBold"/>
              <a:buNone/>
              <a:tabLst/>
              <a:defRPr/>
            </a:pPr>
            <a:r>
              <a:rPr kumimoji="0" lang="en-US" sz="3000" b="0" i="0" u="none" strike="noStrike" kern="0" cap="none" spc="0" normalizeH="0" baseline="0" noProof="0" dirty="0" err="1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OpenAlex</a:t>
            </a:r>
            <a:endParaRPr kumimoji="0" lang="fa-IR" sz="3000" b="0" i="0" u="none" strike="noStrike" kern="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B Titr" panose="00000700000000000000" pitchFamily="2" charset="-78"/>
              <a:sym typeface="Barlow Condensed SemiBold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437097" y="873054"/>
            <a:ext cx="83386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۱. خوشه‌بندی موضوعی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cs typeface="B Koodak" panose="00000700000000000000" pitchFamily="2" charset="-78"/>
                <a:sym typeface="Arial"/>
              </a:rPr>
              <a:t> Topics) </a:t>
            </a:r>
            <a:r>
              <a:rPr kumimoji="0" lang="fa-I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)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عملیات: جستجوی مقاله، مشاهده خوشه‌بندی هوشمند موضوعی (مانند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Patient Safety, Clinical Management, Data Science).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کاربرد عملی: کشف زمینه‌های نوظهور: اگر یک مقاله پرستاری ناگهان در حوزه‌های هوش مصنوعی (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AI)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استناد می‌گیرد، این یک سیگنال قوی برای تعریف پروپوزال‌های جدید است.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۲.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Institutions &amp; Authors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عملیات: مشاهده شبکه‌های همکاری بین‌المللی و دانشگاهی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(Collaborating Networks)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نکته مهم: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OpenAlex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برای شناسایی دانشگاه‌های کلیدی فعال در یک حوزهمثلاً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(Johns Hopkins)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بدون محدودیت‌های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Scopus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مفید است.</a:t>
            </a:r>
          </a:p>
        </p:txBody>
      </p:sp>
    </p:spTree>
    <p:extLst>
      <p:ext uri="{BB962C8B-B14F-4D97-AF65-F5344CB8AC3E}">
        <p14:creationId xmlns:p14="http://schemas.microsoft.com/office/powerpoint/2010/main" val="33148068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1786"/>
            <a:ext cx="8975912" cy="471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59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445;p17">
            <a:extLst>
              <a:ext uri="{FF2B5EF4-FFF2-40B4-BE49-F238E27FC236}">
                <a16:creationId xmlns:a16="http://schemas.microsoft.com/office/drawing/2014/main" id="{8B8C0BA6-8C03-1C58-A6C2-90F2748CA580}"/>
              </a:ext>
            </a:extLst>
          </p:cNvPr>
          <p:cNvSpPr txBox="1">
            <a:spLocks/>
          </p:cNvSpPr>
          <p:nvPr/>
        </p:nvSpPr>
        <p:spPr>
          <a:xfrm flipH="1">
            <a:off x="330433" y="456644"/>
            <a:ext cx="8095500" cy="5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arlow Condensed SemiBold"/>
              <a:buNone/>
              <a:defRPr sz="2800" b="0" i="0" u="none" strike="noStrike" cap="none">
                <a:solidFill>
                  <a:srgbClr val="434343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Barlow Condensed SemiBold"/>
              <a:buNone/>
              <a:tabLst/>
              <a:defRPr/>
            </a:pPr>
            <a:r>
              <a:rPr kumimoji="0" lang="fa-IR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استخراج مفهوم و نقد هوشمند با </a:t>
            </a:r>
            <a:r>
              <a:rPr kumimoji="0" lang="en-US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( AI)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Barlow Condensed SemiBold"/>
              <a:buNone/>
              <a:tabLst/>
              <a:defRPr/>
            </a:pPr>
            <a:r>
              <a:rPr kumimoji="0" lang="en-US" sz="3000" b="0" i="0" u="none" strike="noStrike" kern="0" cap="none" spc="0" normalizeH="0" baseline="0" noProof="0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B Titr" panose="00000700000000000000" pitchFamily="2" charset="-78"/>
                <a:sym typeface="Barlow Condensed SemiBold"/>
              </a:rPr>
              <a:t>Semantic Scholar </a:t>
            </a:r>
            <a:endParaRPr kumimoji="0" lang="fa-IR" sz="3000" b="0" i="0" u="none" strike="noStrike" kern="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B Titr" panose="00000700000000000000" pitchFamily="2" charset="-78"/>
              <a:sym typeface="Barlow Condensed SemiBold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3DA9DD-B9B8-781C-3F92-178D55746CDC}"/>
              </a:ext>
            </a:extLst>
          </p:cNvPr>
          <p:cNvSpPr/>
          <p:nvPr/>
        </p:nvSpPr>
        <p:spPr>
          <a:xfrm>
            <a:off x="475197" y="847654"/>
            <a:ext cx="83386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۱.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AI Summary </a:t>
            </a: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و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Limitations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عملیات: جستجوی مقاله، خواندن خلاصه‌ای که توسط هوش مصنوعی از کل متن مقاله تولید شده است، و تمرکز بر بخش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“Limitations".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کاربرد عملی: سرعت در داوری: در کمتر از یک دقیقه، نقاط ضعف اصلی مقاله را برای داوری یا نگارش بحث استخراج می‌کنید.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۲.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Highly Influential Citations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عملیات: مشاهده لیست مقالاتی که بیشترین تأثیر را در شکل‌دهی دانش پس از انتشار این مقاله داشته‌اند.</a:t>
            </a:r>
          </a:p>
          <a:p>
            <a:pPr marL="0" marR="0" lvl="0" indent="0" algn="just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anose="00000700000000000000" pitchFamily="2" charset="-78"/>
                <a:sym typeface="Arial"/>
              </a:rPr>
              <a:t>نکته مهم: این‌ها مقالاتی هستند که از کار شما الهام گرفته و ادامه دهنده راه بوده‌اند.</a:t>
            </a:r>
          </a:p>
        </p:txBody>
      </p:sp>
    </p:spTree>
    <p:extLst>
      <p:ext uri="{BB962C8B-B14F-4D97-AF65-F5344CB8AC3E}">
        <p14:creationId xmlns:p14="http://schemas.microsoft.com/office/powerpoint/2010/main" val="334195823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y Creative CV by slidesgo">
  <a:themeElements>
    <a:clrScheme name="Simple Light">
      <a:dk1>
        <a:srgbClr val="E9E6E1"/>
      </a:dk1>
      <a:lt1>
        <a:srgbClr val="434343"/>
      </a:lt1>
      <a:dk2>
        <a:srgbClr val="0C2E3A"/>
      </a:dk2>
      <a:lt2>
        <a:srgbClr val="018790"/>
      </a:lt2>
      <a:accent1>
        <a:srgbClr val="FFD497"/>
      </a:accent1>
      <a:accent2>
        <a:srgbClr val="1DCDC3"/>
      </a:accent2>
      <a:accent3>
        <a:srgbClr val="78001B"/>
      </a:accent3>
      <a:accent4>
        <a:srgbClr val="F5340B"/>
      </a:accent4>
      <a:accent5>
        <a:srgbClr val="FF823B"/>
      </a:accent5>
      <a:accent6>
        <a:srgbClr val="FFA73B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1139</Words>
  <Application>Microsoft Office PowerPoint</Application>
  <PresentationFormat>On-screen Show (16:9)</PresentationFormat>
  <Paragraphs>86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Arvo</vt:lpstr>
      <vt:lpstr>Barlow Condensed Medium</vt:lpstr>
      <vt:lpstr>Barlow Condensed SemiBold</vt:lpstr>
      <vt:lpstr>Calibri</vt:lpstr>
      <vt:lpstr>Calibri Light</vt:lpstr>
      <vt:lpstr>Shabnam</vt:lpstr>
      <vt:lpstr>My Creative CV by slidesgo</vt:lpstr>
      <vt:lpstr>Office Theme</vt:lpstr>
      <vt:lpstr>  اعتبارسنجی و تحلیل استنادی مقالات  با استفاده از پایگاه‌های استنادی  (WoS &amp; Scopus)   و ابزارهای هوش مصنوعی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مثال: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با تشکر از توجه شما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PRESENTATION</dc:title>
  <dc:creator>MOHAMAD</dc:creator>
  <cp:lastModifiedBy>.</cp:lastModifiedBy>
  <cp:revision>83</cp:revision>
  <dcterms:modified xsi:type="dcterms:W3CDTF">2025-11-29T09:33:44Z</dcterms:modified>
</cp:coreProperties>
</file>